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7" r:id="rId20"/>
    <p:sldId id="278" r:id="rId21"/>
    <p:sldId id="288" r:id="rId22"/>
    <p:sldId id="293" r:id="rId23"/>
    <p:sldId id="294" r:id="rId24"/>
    <p:sldId id="280" r:id="rId25"/>
    <p:sldId id="290" r:id="rId26"/>
    <p:sldId id="291" r:id="rId27"/>
    <p:sldId id="304" r:id="rId28"/>
    <p:sldId id="292" r:id="rId29"/>
    <p:sldId id="295" r:id="rId30"/>
    <p:sldId id="296" r:id="rId31"/>
    <p:sldId id="297" r:id="rId32"/>
    <p:sldId id="298" r:id="rId33"/>
    <p:sldId id="299" r:id="rId34"/>
    <p:sldId id="300" r:id="rId35"/>
    <p:sldId id="301" r:id="rId36"/>
    <p:sldId id="302" r:id="rId37"/>
    <p:sldId id="303"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8" r:id="rId51"/>
    <p:sldId id="31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5190" autoAdjust="0"/>
  </p:normalViewPr>
  <p:slideViewPr>
    <p:cSldViewPr snapToGrid="0">
      <p:cViewPr>
        <p:scale>
          <a:sx n="25" d="100"/>
          <a:sy n="25" d="100"/>
        </p:scale>
        <p:origin x="1544" y="18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Alexanderia" userId="5af7e737f32a3d13" providerId="LiveId" clId="{EFE1FDDE-77A3-4F62-93E5-700DAB3A6609}"/>
    <pc:docChg chg="undo redo custSel addSld delSld modSld sldOrd">
      <pc:chgData name="David Alexanderia" userId="5af7e737f32a3d13" providerId="LiveId" clId="{EFE1FDDE-77A3-4F62-93E5-700DAB3A6609}" dt="2024-05-21T02:56:13.376" v="4332" actId="1036"/>
      <pc:docMkLst>
        <pc:docMk/>
      </pc:docMkLst>
      <pc:sldChg chg="addSp delSp modSp mod setBg">
        <pc:chgData name="David Alexanderia" userId="5af7e737f32a3d13" providerId="LiveId" clId="{EFE1FDDE-77A3-4F62-93E5-700DAB3A6609}" dt="2024-05-20T18:32:56.077" v="1487"/>
        <pc:sldMkLst>
          <pc:docMk/>
          <pc:sldMk cId="3834426677" sldId="267"/>
        </pc:sldMkLst>
        <pc:spChg chg="add mod">
          <ac:chgData name="David Alexanderia" userId="5af7e737f32a3d13" providerId="LiveId" clId="{EFE1FDDE-77A3-4F62-93E5-700DAB3A6609}" dt="2024-05-11T15:05:53.942" v="38" actId="1076"/>
          <ac:spMkLst>
            <pc:docMk/>
            <pc:sldMk cId="3834426677" sldId="267"/>
            <ac:spMk id="12" creationId="{31B65505-DE4C-9840-EB4C-0AF6F5A35858}"/>
          </ac:spMkLst>
        </pc:spChg>
        <pc:spChg chg="add mod">
          <ac:chgData name="David Alexanderia" userId="5af7e737f32a3d13" providerId="LiveId" clId="{EFE1FDDE-77A3-4F62-93E5-700DAB3A6609}" dt="2024-05-11T15:14:48.572" v="145" actId="1076"/>
          <ac:spMkLst>
            <pc:docMk/>
            <pc:sldMk cId="3834426677" sldId="267"/>
            <ac:spMk id="13" creationId="{CA09D5F3-7F35-B7B5-FBF0-DA8BFF9C3FB3}"/>
          </ac:spMkLst>
        </pc:spChg>
        <pc:spChg chg="add mod">
          <ac:chgData name="David Alexanderia" userId="5af7e737f32a3d13" providerId="LiveId" clId="{EFE1FDDE-77A3-4F62-93E5-700DAB3A6609}" dt="2024-05-11T15:14:55.467" v="146" actId="1076"/>
          <ac:spMkLst>
            <pc:docMk/>
            <pc:sldMk cId="3834426677" sldId="267"/>
            <ac:spMk id="14" creationId="{391C82D3-AACE-2EAB-B9C3-7F3435F03279}"/>
          </ac:spMkLst>
        </pc:spChg>
        <pc:spChg chg="add del mod">
          <ac:chgData name="David Alexanderia" userId="5af7e737f32a3d13" providerId="LiveId" clId="{EFE1FDDE-77A3-4F62-93E5-700DAB3A6609}" dt="2024-05-12T17:08:50.780" v="276" actId="478"/>
          <ac:spMkLst>
            <pc:docMk/>
            <pc:sldMk cId="3834426677" sldId="267"/>
            <ac:spMk id="15" creationId="{32887FFA-6F52-61A6-F41A-E6BA8F1DA50A}"/>
          </ac:spMkLst>
        </pc:spChg>
      </pc:sldChg>
      <pc:sldChg chg="addSp modSp add mod setBg modAnim">
        <pc:chgData name="David Alexanderia" userId="5af7e737f32a3d13" providerId="LiveId" clId="{EFE1FDDE-77A3-4F62-93E5-700DAB3A6609}" dt="2024-05-20T18:35:11.880" v="1501" actId="207"/>
        <pc:sldMkLst>
          <pc:docMk/>
          <pc:sldMk cId="4025225403" sldId="268"/>
        </pc:sldMkLst>
        <pc:spChg chg="mod">
          <ac:chgData name="David Alexanderia" userId="5af7e737f32a3d13" providerId="LiveId" clId="{EFE1FDDE-77A3-4F62-93E5-700DAB3A6609}" dt="2024-05-11T15:06:54.489" v="69" actId="1076"/>
          <ac:spMkLst>
            <pc:docMk/>
            <pc:sldMk cId="4025225403" sldId="268"/>
            <ac:spMk id="12" creationId="{31B65505-DE4C-9840-EB4C-0AF6F5A35858}"/>
          </ac:spMkLst>
        </pc:spChg>
        <pc:spChg chg="mod">
          <ac:chgData name="David Alexanderia" userId="5af7e737f32a3d13" providerId="LiveId" clId="{EFE1FDDE-77A3-4F62-93E5-700DAB3A6609}" dt="2024-05-11T15:07:37.339" v="74" actId="1076"/>
          <ac:spMkLst>
            <pc:docMk/>
            <pc:sldMk cId="4025225403" sldId="268"/>
            <ac:spMk id="13" creationId="{CA09D5F3-7F35-B7B5-FBF0-DA8BFF9C3FB3}"/>
          </ac:spMkLst>
        </pc:spChg>
        <pc:spChg chg="mod ord">
          <ac:chgData name="David Alexanderia" userId="5af7e737f32a3d13" providerId="LiveId" clId="{EFE1FDDE-77A3-4F62-93E5-700DAB3A6609}" dt="2024-05-11T15:13:23.456" v="137" actId="166"/>
          <ac:spMkLst>
            <pc:docMk/>
            <pc:sldMk cId="4025225403" sldId="268"/>
            <ac:spMk id="14" creationId="{391C82D3-AACE-2EAB-B9C3-7F3435F03279}"/>
          </ac:spMkLst>
        </pc:spChg>
        <pc:spChg chg="add mod">
          <ac:chgData name="David Alexanderia" userId="5af7e737f32a3d13" providerId="LiveId" clId="{EFE1FDDE-77A3-4F62-93E5-700DAB3A6609}" dt="2024-05-20T18:35:11.880" v="1501" actId="207"/>
          <ac:spMkLst>
            <pc:docMk/>
            <pc:sldMk cId="4025225403" sldId="268"/>
            <ac:spMk id="15" creationId="{617F2D46-1487-0600-60B7-4A55B8065977}"/>
          </ac:spMkLst>
        </pc:spChg>
        <pc:spChg chg="add mod">
          <ac:chgData name="David Alexanderia" userId="5af7e737f32a3d13" providerId="LiveId" clId="{EFE1FDDE-77A3-4F62-93E5-700DAB3A6609}" dt="2024-05-11T15:12:16.235" v="120" actId="20577"/>
          <ac:spMkLst>
            <pc:docMk/>
            <pc:sldMk cId="4025225403" sldId="268"/>
            <ac:spMk id="16" creationId="{E69C9D64-C110-A5E5-979C-FC9E8B81D2D4}"/>
          </ac:spMkLst>
        </pc:spChg>
      </pc:sldChg>
      <pc:sldChg chg="modSp add del mod">
        <pc:chgData name="David Alexanderia" userId="5af7e737f32a3d13" providerId="LiveId" clId="{EFE1FDDE-77A3-4F62-93E5-700DAB3A6609}" dt="2024-05-11T15:13:18.921" v="136" actId="47"/>
        <pc:sldMkLst>
          <pc:docMk/>
          <pc:sldMk cId="434236623" sldId="269"/>
        </pc:sldMkLst>
        <pc:spChg chg="mod">
          <ac:chgData name="David Alexanderia" userId="5af7e737f32a3d13" providerId="LiveId" clId="{EFE1FDDE-77A3-4F62-93E5-700DAB3A6609}" dt="2024-05-11T15:12:48.945" v="130" actId="1076"/>
          <ac:spMkLst>
            <pc:docMk/>
            <pc:sldMk cId="434236623" sldId="269"/>
            <ac:spMk id="13" creationId="{CA09D5F3-7F35-B7B5-FBF0-DA8BFF9C3FB3}"/>
          </ac:spMkLst>
        </pc:spChg>
      </pc:sldChg>
      <pc:sldChg chg="modSp add del mod">
        <pc:chgData name="David Alexanderia" userId="5af7e737f32a3d13" providerId="LiveId" clId="{EFE1FDDE-77A3-4F62-93E5-700DAB3A6609}" dt="2024-05-11T15:08:37.366" v="84" actId="47"/>
        <pc:sldMkLst>
          <pc:docMk/>
          <pc:sldMk cId="1780708431" sldId="269"/>
        </pc:sldMkLst>
        <pc:spChg chg="mod">
          <ac:chgData name="David Alexanderia" userId="5af7e737f32a3d13" providerId="LiveId" clId="{EFE1FDDE-77A3-4F62-93E5-700DAB3A6609}" dt="2024-05-11T15:07:55.151" v="78" actId="1076"/>
          <ac:spMkLst>
            <pc:docMk/>
            <pc:sldMk cId="1780708431" sldId="269"/>
            <ac:spMk id="13" creationId="{CA09D5F3-7F35-B7B5-FBF0-DA8BFF9C3FB3}"/>
          </ac:spMkLst>
        </pc:spChg>
      </pc:sldChg>
      <pc:sldChg chg="modSp add del mod">
        <pc:chgData name="David Alexanderia" userId="5af7e737f32a3d13" providerId="LiveId" clId="{EFE1FDDE-77A3-4F62-93E5-700DAB3A6609}" dt="2024-05-11T15:10:00.220" v="89" actId="47"/>
        <pc:sldMkLst>
          <pc:docMk/>
          <pc:sldMk cId="2149208441" sldId="269"/>
        </pc:sldMkLst>
        <pc:spChg chg="mod">
          <ac:chgData name="David Alexanderia" userId="5af7e737f32a3d13" providerId="LiveId" clId="{EFE1FDDE-77A3-4F62-93E5-700DAB3A6609}" dt="2024-05-11T15:08:43.966" v="86" actId="1076"/>
          <ac:spMkLst>
            <pc:docMk/>
            <pc:sldMk cId="2149208441" sldId="269"/>
            <ac:spMk id="13" creationId="{CA09D5F3-7F35-B7B5-FBF0-DA8BFF9C3FB3}"/>
          </ac:spMkLst>
        </pc:spChg>
      </pc:sldChg>
      <pc:sldChg chg="modSp add mod setBg">
        <pc:chgData name="David Alexanderia" userId="5af7e737f32a3d13" providerId="LiveId" clId="{EFE1FDDE-77A3-4F62-93E5-700DAB3A6609}" dt="2024-05-20T18:35:36.293" v="1503" actId="207"/>
        <pc:sldMkLst>
          <pc:docMk/>
          <pc:sldMk cId="3698270331" sldId="269"/>
        </pc:sldMkLst>
        <pc:spChg chg="mod">
          <ac:chgData name="David Alexanderia" userId="5af7e737f32a3d13" providerId="LiveId" clId="{EFE1FDDE-77A3-4F62-93E5-700DAB3A6609}" dt="2024-05-11T15:13:33.153" v="139" actId="1076"/>
          <ac:spMkLst>
            <pc:docMk/>
            <pc:sldMk cId="3698270331" sldId="269"/>
            <ac:spMk id="13" creationId="{CA09D5F3-7F35-B7B5-FBF0-DA8BFF9C3FB3}"/>
          </ac:spMkLst>
        </pc:spChg>
        <pc:spChg chg="mod">
          <ac:chgData name="David Alexanderia" userId="5af7e737f32a3d13" providerId="LiveId" clId="{EFE1FDDE-77A3-4F62-93E5-700DAB3A6609}" dt="2024-05-20T18:35:36.293" v="1503" actId="207"/>
          <ac:spMkLst>
            <pc:docMk/>
            <pc:sldMk cId="3698270331" sldId="269"/>
            <ac:spMk id="15" creationId="{617F2D46-1487-0600-60B7-4A55B8065977}"/>
          </ac:spMkLst>
        </pc:spChg>
      </pc:sldChg>
      <pc:sldChg chg="modSp add del mod">
        <pc:chgData name="David Alexanderia" userId="5af7e737f32a3d13" providerId="LiveId" clId="{EFE1FDDE-77A3-4F62-93E5-700DAB3A6609}" dt="2024-05-11T15:13:18.921" v="136" actId="47"/>
        <pc:sldMkLst>
          <pc:docMk/>
          <pc:sldMk cId="251946904" sldId="270"/>
        </pc:sldMkLst>
        <pc:spChg chg="mod">
          <ac:chgData name="David Alexanderia" userId="5af7e737f32a3d13" providerId="LiveId" clId="{EFE1FDDE-77A3-4F62-93E5-700DAB3A6609}" dt="2024-05-11T15:12:58.437" v="132" actId="1076"/>
          <ac:spMkLst>
            <pc:docMk/>
            <pc:sldMk cId="251946904" sldId="270"/>
            <ac:spMk id="16" creationId="{E69C9D64-C110-A5E5-979C-FC9E8B81D2D4}"/>
          </ac:spMkLst>
        </pc:spChg>
      </pc:sldChg>
      <pc:sldChg chg="modSp add del mod">
        <pc:chgData name="David Alexanderia" userId="5af7e737f32a3d13" providerId="LiveId" clId="{EFE1FDDE-77A3-4F62-93E5-700DAB3A6609}" dt="2024-05-11T15:10:00.220" v="89" actId="47"/>
        <pc:sldMkLst>
          <pc:docMk/>
          <pc:sldMk cId="2290167446" sldId="270"/>
        </pc:sldMkLst>
        <pc:spChg chg="mod">
          <ac:chgData name="David Alexanderia" userId="5af7e737f32a3d13" providerId="LiveId" clId="{EFE1FDDE-77A3-4F62-93E5-700DAB3A6609}" dt="2024-05-11T15:08:50.875" v="88" actId="1076"/>
          <ac:spMkLst>
            <pc:docMk/>
            <pc:sldMk cId="2290167446" sldId="270"/>
            <ac:spMk id="14" creationId="{391C82D3-AACE-2EAB-B9C3-7F3435F03279}"/>
          </ac:spMkLst>
        </pc:spChg>
      </pc:sldChg>
      <pc:sldChg chg="modSp add del mod">
        <pc:chgData name="David Alexanderia" userId="5af7e737f32a3d13" providerId="LiveId" clId="{EFE1FDDE-77A3-4F62-93E5-700DAB3A6609}" dt="2024-05-11T15:12:43.307" v="128" actId="2890"/>
        <pc:sldMkLst>
          <pc:docMk/>
          <pc:sldMk cId="2486351888" sldId="270"/>
        </pc:sldMkLst>
        <pc:spChg chg="mod">
          <ac:chgData name="David Alexanderia" userId="5af7e737f32a3d13" providerId="LiveId" clId="{EFE1FDDE-77A3-4F62-93E5-700DAB3A6609}" dt="2024-05-11T15:12:42.983" v="127" actId="1076"/>
          <ac:spMkLst>
            <pc:docMk/>
            <pc:sldMk cId="2486351888" sldId="270"/>
            <ac:spMk id="16" creationId="{E69C9D64-C110-A5E5-979C-FC9E8B81D2D4}"/>
          </ac:spMkLst>
        </pc:spChg>
      </pc:sldChg>
      <pc:sldChg chg="modSp add mod setBg">
        <pc:chgData name="David Alexanderia" userId="5af7e737f32a3d13" providerId="LiveId" clId="{EFE1FDDE-77A3-4F62-93E5-700DAB3A6609}" dt="2024-05-20T18:36:45.920" v="1505" actId="207"/>
        <pc:sldMkLst>
          <pc:docMk/>
          <pc:sldMk cId="2961091189" sldId="270"/>
        </pc:sldMkLst>
        <pc:spChg chg="mod">
          <ac:chgData name="David Alexanderia" userId="5af7e737f32a3d13" providerId="LiveId" clId="{EFE1FDDE-77A3-4F62-93E5-700DAB3A6609}" dt="2024-05-20T18:36:45.920" v="1505" actId="207"/>
          <ac:spMkLst>
            <pc:docMk/>
            <pc:sldMk cId="2961091189" sldId="270"/>
            <ac:spMk id="15" creationId="{617F2D46-1487-0600-60B7-4A55B8065977}"/>
          </ac:spMkLst>
        </pc:spChg>
        <pc:spChg chg="mod">
          <ac:chgData name="David Alexanderia" userId="5af7e737f32a3d13" providerId="LiveId" clId="{EFE1FDDE-77A3-4F62-93E5-700DAB3A6609}" dt="2024-05-11T15:14:21.248" v="144" actId="1076"/>
          <ac:spMkLst>
            <pc:docMk/>
            <pc:sldMk cId="2961091189" sldId="270"/>
            <ac:spMk id="16" creationId="{E69C9D64-C110-A5E5-979C-FC9E8B81D2D4}"/>
          </ac:spMkLst>
        </pc:spChg>
      </pc:sldChg>
      <pc:sldChg chg="modSp add del mod">
        <pc:chgData name="David Alexanderia" userId="5af7e737f32a3d13" providerId="LiveId" clId="{EFE1FDDE-77A3-4F62-93E5-700DAB3A6609}" dt="2024-05-11T15:08:36.656" v="83" actId="47"/>
        <pc:sldMkLst>
          <pc:docMk/>
          <pc:sldMk cId="3391698618" sldId="270"/>
        </pc:sldMkLst>
        <pc:spChg chg="mod">
          <ac:chgData name="David Alexanderia" userId="5af7e737f32a3d13" providerId="LiveId" clId="{EFE1FDDE-77A3-4F62-93E5-700DAB3A6609}" dt="2024-05-11T15:08:03.316" v="80" actId="1076"/>
          <ac:spMkLst>
            <pc:docMk/>
            <pc:sldMk cId="3391698618" sldId="270"/>
            <ac:spMk id="14" creationId="{391C82D3-AACE-2EAB-B9C3-7F3435F03279}"/>
          </ac:spMkLst>
        </pc:spChg>
      </pc:sldChg>
      <pc:sldChg chg="modSp add del mod">
        <pc:chgData name="David Alexanderia" userId="5af7e737f32a3d13" providerId="LiveId" clId="{EFE1FDDE-77A3-4F62-93E5-700DAB3A6609}" dt="2024-05-11T15:13:18.921" v="136" actId="47"/>
        <pc:sldMkLst>
          <pc:docMk/>
          <pc:sldMk cId="3699481813" sldId="271"/>
        </pc:sldMkLst>
        <pc:spChg chg="mod">
          <ac:chgData name="David Alexanderia" userId="5af7e737f32a3d13" providerId="LiveId" clId="{EFE1FDDE-77A3-4F62-93E5-700DAB3A6609}" dt="2024-05-11T15:13:07.398" v="135" actId="1076"/>
          <ac:spMkLst>
            <pc:docMk/>
            <pc:sldMk cId="3699481813" sldId="271"/>
            <ac:spMk id="14" creationId="{391C82D3-AACE-2EAB-B9C3-7F3435F03279}"/>
          </ac:spMkLst>
        </pc:spChg>
      </pc:sldChg>
      <pc:sldChg chg="modSp add mod setBg modAnim">
        <pc:chgData name="David Alexanderia" userId="5af7e737f32a3d13" providerId="LiveId" clId="{EFE1FDDE-77A3-4F62-93E5-700DAB3A6609}" dt="2024-05-20T18:36:58.534" v="1507" actId="207"/>
        <pc:sldMkLst>
          <pc:docMk/>
          <pc:sldMk cId="3704143100" sldId="271"/>
        </pc:sldMkLst>
        <pc:spChg chg="mod">
          <ac:chgData name="David Alexanderia" userId="5af7e737f32a3d13" providerId="LiveId" clId="{EFE1FDDE-77A3-4F62-93E5-700DAB3A6609}" dt="2024-05-11T15:18:40.966" v="173" actId="20577"/>
          <ac:spMkLst>
            <pc:docMk/>
            <pc:sldMk cId="3704143100" sldId="271"/>
            <ac:spMk id="2" creationId="{C1EF1CA0-D325-D321-BB87-32C4719F6978}"/>
          </ac:spMkLst>
        </pc:spChg>
        <pc:spChg chg="mod">
          <ac:chgData name="David Alexanderia" userId="5af7e737f32a3d13" providerId="LiveId" clId="{EFE1FDDE-77A3-4F62-93E5-700DAB3A6609}" dt="2024-05-12T17:28:11.807" v="451" actId="1076"/>
          <ac:spMkLst>
            <pc:docMk/>
            <pc:sldMk cId="3704143100" sldId="271"/>
            <ac:spMk id="14" creationId="{391C82D3-AACE-2EAB-B9C3-7F3435F03279}"/>
          </ac:spMkLst>
        </pc:spChg>
        <pc:spChg chg="mod">
          <ac:chgData name="David Alexanderia" userId="5af7e737f32a3d13" providerId="LiveId" clId="{EFE1FDDE-77A3-4F62-93E5-700DAB3A6609}" dt="2024-05-20T18:36:58.534" v="1507" actId="207"/>
          <ac:spMkLst>
            <pc:docMk/>
            <pc:sldMk cId="3704143100" sldId="271"/>
            <ac:spMk id="15" creationId="{617F2D46-1487-0600-60B7-4A55B8065977}"/>
          </ac:spMkLst>
        </pc:spChg>
        <pc:spChg chg="mod">
          <ac:chgData name="David Alexanderia" userId="5af7e737f32a3d13" providerId="LiveId" clId="{EFE1FDDE-77A3-4F62-93E5-700DAB3A6609}" dt="2024-05-12T17:27:58.271" v="448" actId="1076"/>
          <ac:spMkLst>
            <pc:docMk/>
            <pc:sldMk cId="3704143100" sldId="271"/>
            <ac:spMk id="16" creationId="{E69C9D64-C110-A5E5-979C-FC9E8B81D2D4}"/>
          </ac:spMkLst>
        </pc:spChg>
      </pc:sldChg>
      <pc:sldChg chg="addSp delSp modSp add mod addAnim delAnim modAnim">
        <pc:chgData name="David Alexanderia" userId="5af7e737f32a3d13" providerId="LiveId" clId="{EFE1FDDE-77A3-4F62-93E5-700DAB3A6609}" dt="2024-05-12T17:13:53.454" v="328"/>
        <pc:sldMkLst>
          <pc:docMk/>
          <pc:sldMk cId="1447768828" sldId="272"/>
        </pc:sldMkLst>
        <pc:spChg chg="mod">
          <ac:chgData name="David Alexanderia" userId="5af7e737f32a3d13" providerId="LiveId" clId="{EFE1FDDE-77A3-4F62-93E5-700DAB3A6609}" dt="2024-05-11T15:19:17.016" v="179" actId="1076"/>
          <ac:spMkLst>
            <pc:docMk/>
            <pc:sldMk cId="1447768828" sldId="272"/>
            <ac:spMk id="2" creationId="{C1EF1CA0-D325-D321-BB87-32C4719F6978}"/>
          </ac:spMkLst>
        </pc:spChg>
        <pc:spChg chg="mod">
          <ac:chgData name="David Alexanderia" userId="5af7e737f32a3d13" providerId="LiveId" clId="{EFE1FDDE-77A3-4F62-93E5-700DAB3A6609}" dt="2024-05-12T00:28:08.996" v="221" actId="1076"/>
          <ac:spMkLst>
            <pc:docMk/>
            <pc:sldMk cId="1447768828" sldId="272"/>
            <ac:spMk id="12" creationId="{31B65505-DE4C-9840-EB4C-0AF6F5A35858}"/>
          </ac:spMkLst>
        </pc:spChg>
        <pc:spChg chg="mod">
          <ac:chgData name="David Alexanderia" userId="5af7e737f32a3d13" providerId="LiveId" clId="{EFE1FDDE-77A3-4F62-93E5-700DAB3A6609}" dt="2024-05-12T00:28:08.996" v="221" actId="1076"/>
          <ac:spMkLst>
            <pc:docMk/>
            <pc:sldMk cId="1447768828" sldId="272"/>
            <ac:spMk id="13" creationId="{CA09D5F3-7F35-B7B5-FBF0-DA8BFF9C3FB3}"/>
          </ac:spMkLst>
        </pc:spChg>
        <pc:spChg chg="mod">
          <ac:chgData name="David Alexanderia" userId="5af7e737f32a3d13" providerId="LiveId" clId="{EFE1FDDE-77A3-4F62-93E5-700DAB3A6609}" dt="2024-05-12T00:28:08.996" v="221" actId="1076"/>
          <ac:spMkLst>
            <pc:docMk/>
            <pc:sldMk cId="1447768828" sldId="272"/>
            <ac:spMk id="14" creationId="{391C82D3-AACE-2EAB-B9C3-7F3435F03279}"/>
          </ac:spMkLst>
        </pc:spChg>
        <pc:spChg chg="add del mod">
          <ac:chgData name="David Alexanderia" userId="5af7e737f32a3d13" providerId="LiveId" clId="{EFE1FDDE-77A3-4F62-93E5-700DAB3A6609}" dt="2024-05-12T17:13:48.681" v="327" actId="1076"/>
          <ac:spMkLst>
            <pc:docMk/>
            <pc:sldMk cId="1447768828" sldId="272"/>
            <ac:spMk id="15" creationId="{617F2D46-1487-0600-60B7-4A55B8065977}"/>
          </ac:spMkLst>
        </pc:spChg>
        <pc:spChg chg="mod">
          <ac:chgData name="David Alexanderia" userId="5af7e737f32a3d13" providerId="LiveId" clId="{EFE1FDDE-77A3-4F62-93E5-700DAB3A6609}" dt="2024-05-12T00:28:08.996" v="221" actId="1076"/>
          <ac:spMkLst>
            <pc:docMk/>
            <pc:sldMk cId="1447768828" sldId="272"/>
            <ac:spMk id="16" creationId="{E69C9D64-C110-A5E5-979C-FC9E8B81D2D4}"/>
          </ac:spMkLst>
        </pc:spChg>
        <pc:spChg chg="add mod">
          <ac:chgData name="David Alexanderia" userId="5af7e737f32a3d13" providerId="LiveId" clId="{EFE1FDDE-77A3-4F62-93E5-700DAB3A6609}" dt="2024-05-11T15:21:38.078" v="197" actId="1076"/>
          <ac:spMkLst>
            <pc:docMk/>
            <pc:sldMk cId="1447768828" sldId="272"/>
            <ac:spMk id="17" creationId="{DD3577F1-C570-2898-5630-D909D9BC8D4B}"/>
          </ac:spMkLst>
        </pc:spChg>
        <pc:grpChg chg="mod">
          <ac:chgData name="David Alexanderia" userId="5af7e737f32a3d13" providerId="LiveId" clId="{EFE1FDDE-77A3-4F62-93E5-700DAB3A6609}" dt="2024-05-12T00:27:44.268" v="218" actId="1076"/>
          <ac:grpSpMkLst>
            <pc:docMk/>
            <pc:sldMk cId="1447768828" sldId="272"/>
            <ac:grpSpMk id="9" creationId="{857ACFA1-AFF9-5ED3-7E2B-C77E2D7802BD}"/>
          </ac:grpSpMkLst>
        </pc:grpChg>
      </pc:sldChg>
      <pc:sldChg chg="modSp add del mod">
        <pc:chgData name="David Alexanderia" userId="5af7e737f32a3d13" providerId="LiveId" clId="{EFE1FDDE-77A3-4F62-93E5-700DAB3A6609}" dt="2024-05-11T15:18:35.933" v="167" actId="47"/>
        <pc:sldMkLst>
          <pc:docMk/>
          <pc:sldMk cId="4236372672" sldId="272"/>
        </pc:sldMkLst>
        <pc:spChg chg="mod">
          <ac:chgData name="David Alexanderia" userId="5af7e737f32a3d13" providerId="LiveId" clId="{EFE1FDDE-77A3-4F62-93E5-700DAB3A6609}" dt="2024-05-11T15:18:27.163" v="166" actId="20577"/>
          <ac:spMkLst>
            <pc:docMk/>
            <pc:sldMk cId="4236372672" sldId="272"/>
            <ac:spMk id="2" creationId="{C1EF1CA0-D325-D321-BB87-32C4719F6978}"/>
          </ac:spMkLst>
        </pc:spChg>
        <pc:spChg chg="mod">
          <ac:chgData name="David Alexanderia" userId="5af7e737f32a3d13" providerId="LiveId" clId="{EFE1FDDE-77A3-4F62-93E5-700DAB3A6609}" dt="2024-05-11T15:17:06.538" v="153" actId="1076"/>
          <ac:spMkLst>
            <pc:docMk/>
            <pc:sldMk cId="4236372672" sldId="272"/>
            <ac:spMk id="12" creationId="{31B65505-DE4C-9840-EB4C-0AF6F5A35858}"/>
          </ac:spMkLst>
        </pc:spChg>
        <pc:spChg chg="mod">
          <ac:chgData name="David Alexanderia" userId="5af7e737f32a3d13" providerId="LiveId" clId="{EFE1FDDE-77A3-4F62-93E5-700DAB3A6609}" dt="2024-05-11T15:17:06.538" v="153" actId="1076"/>
          <ac:spMkLst>
            <pc:docMk/>
            <pc:sldMk cId="4236372672" sldId="272"/>
            <ac:spMk id="13" creationId="{CA09D5F3-7F35-B7B5-FBF0-DA8BFF9C3FB3}"/>
          </ac:spMkLst>
        </pc:spChg>
        <pc:spChg chg="mod">
          <ac:chgData name="David Alexanderia" userId="5af7e737f32a3d13" providerId="LiveId" clId="{EFE1FDDE-77A3-4F62-93E5-700DAB3A6609}" dt="2024-05-11T15:17:06.538" v="153" actId="1076"/>
          <ac:spMkLst>
            <pc:docMk/>
            <pc:sldMk cId="4236372672" sldId="272"/>
            <ac:spMk id="14" creationId="{391C82D3-AACE-2EAB-B9C3-7F3435F03279}"/>
          </ac:spMkLst>
        </pc:spChg>
        <pc:spChg chg="mod">
          <ac:chgData name="David Alexanderia" userId="5af7e737f32a3d13" providerId="LiveId" clId="{EFE1FDDE-77A3-4F62-93E5-700DAB3A6609}" dt="2024-05-11T15:17:06.538" v="153" actId="1076"/>
          <ac:spMkLst>
            <pc:docMk/>
            <pc:sldMk cId="4236372672" sldId="272"/>
            <ac:spMk id="15" creationId="{617F2D46-1487-0600-60B7-4A55B8065977}"/>
          </ac:spMkLst>
        </pc:spChg>
        <pc:spChg chg="mod">
          <ac:chgData name="David Alexanderia" userId="5af7e737f32a3d13" providerId="LiveId" clId="{EFE1FDDE-77A3-4F62-93E5-700DAB3A6609}" dt="2024-05-11T15:17:06.538" v="153" actId="1076"/>
          <ac:spMkLst>
            <pc:docMk/>
            <pc:sldMk cId="4236372672" sldId="272"/>
            <ac:spMk id="16" creationId="{E69C9D64-C110-A5E5-979C-FC9E8B81D2D4}"/>
          </ac:spMkLst>
        </pc:spChg>
        <pc:grpChg chg="mod">
          <ac:chgData name="David Alexanderia" userId="5af7e737f32a3d13" providerId="LiveId" clId="{EFE1FDDE-77A3-4F62-93E5-700DAB3A6609}" dt="2024-05-11T15:17:02.055" v="152" actId="1076"/>
          <ac:grpSpMkLst>
            <pc:docMk/>
            <pc:sldMk cId="4236372672" sldId="272"/>
            <ac:grpSpMk id="9" creationId="{857ACFA1-AFF9-5ED3-7E2B-C77E2D7802BD}"/>
          </ac:grpSpMkLst>
        </pc:grpChg>
      </pc:sldChg>
      <pc:sldChg chg="modSp add del mod">
        <pc:chgData name="David Alexanderia" userId="5af7e737f32a3d13" providerId="LiveId" clId="{EFE1FDDE-77A3-4F62-93E5-700DAB3A6609}" dt="2024-05-12T00:24:48.463" v="208" actId="47"/>
        <pc:sldMkLst>
          <pc:docMk/>
          <pc:sldMk cId="228219002" sldId="273"/>
        </pc:sldMkLst>
        <pc:spChg chg="mod">
          <ac:chgData name="David Alexanderia" userId="5af7e737f32a3d13" providerId="LiveId" clId="{EFE1FDDE-77A3-4F62-93E5-700DAB3A6609}" dt="2024-05-11T15:21:45.548" v="199" actId="1076"/>
          <ac:spMkLst>
            <pc:docMk/>
            <pc:sldMk cId="228219002" sldId="273"/>
            <ac:spMk id="17" creationId="{DD3577F1-C570-2898-5630-D909D9BC8D4B}"/>
          </ac:spMkLst>
        </pc:spChg>
      </pc:sldChg>
      <pc:sldChg chg="addSp modSp add del mod">
        <pc:chgData name="David Alexanderia" userId="5af7e737f32a3d13" providerId="LiveId" clId="{EFE1FDDE-77A3-4F62-93E5-700DAB3A6609}" dt="2024-05-11T15:21:01.553" v="194" actId="47"/>
        <pc:sldMkLst>
          <pc:docMk/>
          <pc:sldMk cId="677143301" sldId="273"/>
        </pc:sldMkLst>
        <pc:spChg chg="add mod">
          <ac:chgData name="David Alexanderia" userId="5af7e737f32a3d13" providerId="LiveId" clId="{EFE1FDDE-77A3-4F62-93E5-700DAB3A6609}" dt="2024-05-11T15:20:42.509" v="193" actId="14100"/>
          <ac:spMkLst>
            <pc:docMk/>
            <pc:sldMk cId="677143301" sldId="273"/>
            <ac:spMk id="17" creationId="{5D03747C-02E4-7822-DFBF-17A84A97898F}"/>
          </ac:spMkLst>
        </pc:spChg>
        <pc:grpChg chg="mod">
          <ac:chgData name="David Alexanderia" userId="5af7e737f32a3d13" providerId="LiveId" clId="{EFE1FDDE-77A3-4F62-93E5-700DAB3A6609}" dt="2024-05-11T15:19:28.967" v="181" actId="1076"/>
          <ac:grpSpMkLst>
            <pc:docMk/>
            <pc:sldMk cId="677143301" sldId="273"/>
            <ac:grpSpMk id="9" creationId="{857ACFA1-AFF9-5ED3-7E2B-C77E2D7802BD}"/>
          </ac:grpSpMkLst>
        </pc:grpChg>
      </pc:sldChg>
      <pc:sldChg chg="add del">
        <pc:chgData name="David Alexanderia" userId="5af7e737f32a3d13" providerId="LiveId" clId="{EFE1FDDE-77A3-4F62-93E5-700DAB3A6609}" dt="2024-05-11T15:18:08.881" v="161" actId="47"/>
        <pc:sldMkLst>
          <pc:docMk/>
          <pc:sldMk cId="1862668829" sldId="273"/>
        </pc:sldMkLst>
      </pc:sldChg>
      <pc:sldChg chg="addSp modSp add del mod modTransition setBg">
        <pc:chgData name="David Alexanderia" userId="5af7e737f32a3d13" providerId="LiveId" clId="{EFE1FDDE-77A3-4F62-93E5-700DAB3A6609}" dt="2024-05-12T17:07:10.129" v="270" actId="404"/>
        <pc:sldMkLst>
          <pc:docMk/>
          <pc:sldMk cId="3450339732" sldId="274"/>
        </pc:sldMkLst>
        <pc:spChg chg="mod">
          <ac:chgData name="David Alexanderia" userId="5af7e737f32a3d13" providerId="LiveId" clId="{EFE1FDDE-77A3-4F62-93E5-700DAB3A6609}" dt="2024-05-12T00:25:31.050" v="217" actId="1076"/>
          <ac:spMkLst>
            <pc:docMk/>
            <pc:sldMk cId="3450339732" sldId="274"/>
            <ac:spMk id="2" creationId="{C1EF1CA0-D325-D321-BB87-32C4719F6978}"/>
          </ac:spMkLst>
        </pc:spChg>
        <pc:spChg chg="add mod">
          <ac:chgData name="David Alexanderia" userId="5af7e737f32a3d13" providerId="LiveId" clId="{EFE1FDDE-77A3-4F62-93E5-700DAB3A6609}" dt="2024-05-12T17:07:10.129" v="270" actId="404"/>
          <ac:spMkLst>
            <pc:docMk/>
            <pc:sldMk cId="3450339732" sldId="274"/>
            <ac:spMk id="18" creationId="{F042856D-2379-E59C-5645-68F563D7E5E0}"/>
          </ac:spMkLst>
        </pc:spChg>
      </pc:sldChg>
      <pc:sldChg chg="addSp delSp modSp add del mod setBg">
        <pc:chgData name="David Alexanderia" userId="5af7e737f32a3d13" providerId="LiveId" clId="{EFE1FDDE-77A3-4F62-93E5-700DAB3A6609}" dt="2024-05-12T17:18:28.024" v="365" actId="47"/>
        <pc:sldMkLst>
          <pc:docMk/>
          <pc:sldMk cId="1125162357" sldId="275"/>
        </pc:sldMkLst>
        <pc:spChg chg="del">
          <ac:chgData name="David Alexanderia" userId="5af7e737f32a3d13" providerId="LiveId" clId="{EFE1FDDE-77A3-4F62-93E5-700DAB3A6609}" dt="2024-05-12T17:14:28.125" v="329" actId="478"/>
          <ac:spMkLst>
            <pc:docMk/>
            <pc:sldMk cId="1125162357" sldId="275"/>
            <ac:spMk id="2" creationId="{C1EF1CA0-D325-D321-BB87-32C4719F6978}"/>
          </ac:spMkLst>
        </pc:spChg>
        <pc:spChg chg="del">
          <ac:chgData name="David Alexanderia" userId="5af7e737f32a3d13" providerId="LiveId" clId="{EFE1FDDE-77A3-4F62-93E5-700DAB3A6609}" dt="2024-05-12T17:14:28.125" v="329" actId="478"/>
          <ac:spMkLst>
            <pc:docMk/>
            <pc:sldMk cId="1125162357" sldId="275"/>
            <ac:spMk id="12" creationId="{31B65505-DE4C-9840-EB4C-0AF6F5A35858}"/>
          </ac:spMkLst>
        </pc:spChg>
        <pc:spChg chg="del">
          <ac:chgData name="David Alexanderia" userId="5af7e737f32a3d13" providerId="LiveId" clId="{EFE1FDDE-77A3-4F62-93E5-700DAB3A6609}" dt="2024-05-12T17:14:28.125" v="329" actId="478"/>
          <ac:spMkLst>
            <pc:docMk/>
            <pc:sldMk cId="1125162357" sldId="275"/>
            <ac:spMk id="13" creationId="{CA09D5F3-7F35-B7B5-FBF0-DA8BFF9C3FB3}"/>
          </ac:spMkLst>
        </pc:spChg>
        <pc:spChg chg="del">
          <ac:chgData name="David Alexanderia" userId="5af7e737f32a3d13" providerId="LiveId" clId="{EFE1FDDE-77A3-4F62-93E5-700DAB3A6609}" dt="2024-05-12T17:14:28.125" v="329" actId="478"/>
          <ac:spMkLst>
            <pc:docMk/>
            <pc:sldMk cId="1125162357" sldId="275"/>
            <ac:spMk id="14" creationId="{391C82D3-AACE-2EAB-B9C3-7F3435F03279}"/>
          </ac:spMkLst>
        </pc:spChg>
        <pc:spChg chg="del">
          <ac:chgData name="David Alexanderia" userId="5af7e737f32a3d13" providerId="LiveId" clId="{EFE1FDDE-77A3-4F62-93E5-700DAB3A6609}" dt="2024-05-12T17:14:28.125" v="329" actId="478"/>
          <ac:spMkLst>
            <pc:docMk/>
            <pc:sldMk cId="1125162357" sldId="275"/>
            <ac:spMk id="15" creationId="{617F2D46-1487-0600-60B7-4A55B8065977}"/>
          </ac:spMkLst>
        </pc:spChg>
        <pc:spChg chg="del">
          <ac:chgData name="David Alexanderia" userId="5af7e737f32a3d13" providerId="LiveId" clId="{EFE1FDDE-77A3-4F62-93E5-700DAB3A6609}" dt="2024-05-12T17:14:28.125" v="329" actId="478"/>
          <ac:spMkLst>
            <pc:docMk/>
            <pc:sldMk cId="1125162357" sldId="275"/>
            <ac:spMk id="16" creationId="{E69C9D64-C110-A5E5-979C-FC9E8B81D2D4}"/>
          </ac:spMkLst>
        </pc:spChg>
        <pc:spChg chg="del">
          <ac:chgData name="David Alexanderia" userId="5af7e737f32a3d13" providerId="LiveId" clId="{EFE1FDDE-77A3-4F62-93E5-700DAB3A6609}" dt="2024-05-12T17:14:28.125" v="329" actId="478"/>
          <ac:spMkLst>
            <pc:docMk/>
            <pc:sldMk cId="1125162357" sldId="275"/>
            <ac:spMk id="17" creationId="{DD3577F1-C570-2898-5630-D909D9BC8D4B}"/>
          </ac:spMkLst>
        </pc:spChg>
        <pc:spChg chg="mod">
          <ac:chgData name="David Alexanderia" userId="5af7e737f32a3d13" providerId="LiveId" clId="{EFE1FDDE-77A3-4F62-93E5-700DAB3A6609}" dt="2024-05-12T17:07:23.539" v="273" actId="1076"/>
          <ac:spMkLst>
            <pc:docMk/>
            <pc:sldMk cId="1125162357" sldId="275"/>
            <ac:spMk id="18" creationId="{F042856D-2379-E59C-5645-68F563D7E5E0}"/>
          </ac:spMkLst>
        </pc:spChg>
        <pc:spChg chg="add del mod">
          <ac:chgData name="David Alexanderia" userId="5af7e737f32a3d13" providerId="LiveId" clId="{EFE1FDDE-77A3-4F62-93E5-700DAB3A6609}" dt="2024-05-12T17:16:49.641" v="343" actId="478"/>
          <ac:spMkLst>
            <pc:docMk/>
            <pc:sldMk cId="1125162357" sldId="275"/>
            <ac:spMk id="19" creationId="{51A5F663-15C1-B590-CBD5-A3BD8680C4B9}"/>
          </ac:spMkLst>
        </pc:spChg>
        <pc:spChg chg="add del mod">
          <ac:chgData name="David Alexanderia" userId="5af7e737f32a3d13" providerId="LiveId" clId="{EFE1FDDE-77A3-4F62-93E5-700DAB3A6609}" dt="2024-05-12T17:16:49.641" v="343" actId="478"/>
          <ac:spMkLst>
            <pc:docMk/>
            <pc:sldMk cId="1125162357" sldId="275"/>
            <ac:spMk id="20" creationId="{EE73FEE7-B52B-9073-7EA7-D33DEF435D47}"/>
          </ac:spMkLst>
        </pc:spChg>
        <pc:spChg chg="add del mod">
          <ac:chgData name="David Alexanderia" userId="5af7e737f32a3d13" providerId="LiveId" clId="{EFE1FDDE-77A3-4F62-93E5-700DAB3A6609}" dt="2024-05-12T17:16:49.641" v="343" actId="478"/>
          <ac:spMkLst>
            <pc:docMk/>
            <pc:sldMk cId="1125162357" sldId="275"/>
            <ac:spMk id="21" creationId="{D12F5500-0A91-4331-5E26-2ACE6FE705BC}"/>
          </ac:spMkLst>
        </pc:spChg>
        <pc:spChg chg="add del mod">
          <ac:chgData name="David Alexanderia" userId="5af7e737f32a3d13" providerId="LiveId" clId="{EFE1FDDE-77A3-4F62-93E5-700DAB3A6609}" dt="2024-05-12T17:16:49.641" v="343" actId="478"/>
          <ac:spMkLst>
            <pc:docMk/>
            <pc:sldMk cId="1125162357" sldId="275"/>
            <ac:spMk id="22" creationId="{6D6A9C92-92DF-7475-3281-158543F6F63A}"/>
          </ac:spMkLst>
        </pc:spChg>
        <pc:spChg chg="add mod">
          <ac:chgData name="David Alexanderia" userId="5af7e737f32a3d13" providerId="LiveId" clId="{EFE1FDDE-77A3-4F62-93E5-700DAB3A6609}" dt="2024-05-12T17:17:27.311" v="350" actId="1076"/>
          <ac:spMkLst>
            <pc:docMk/>
            <pc:sldMk cId="1125162357" sldId="275"/>
            <ac:spMk id="23" creationId="{B08C1F06-2D03-5875-B8CB-52AA59941927}"/>
          </ac:spMkLst>
        </pc:spChg>
        <pc:spChg chg="add mod">
          <ac:chgData name="David Alexanderia" userId="5af7e737f32a3d13" providerId="LiveId" clId="{EFE1FDDE-77A3-4F62-93E5-700DAB3A6609}" dt="2024-05-12T17:17:27.311" v="350" actId="1076"/>
          <ac:spMkLst>
            <pc:docMk/>
            <pc:sldMk cId="1125162357" sldId="275"/>
            <ac:spMk id="24" creationId="{3D724BD8-4D55-B9DC-45F9-3BBAC29D81BF}"/>
          </ac:spMkLst>
        </pc:spChg>
        <pc:spChg chg="add mod">
          <ac:chgData name="David Alexanderia" userId="5af7e737f32a3d13" providerId="LiveId" clId="{EFE1FDDE-77A3-4F62-93E5-700DAB3A6609}" dt="2024-05-12T17:17:27.311" v="350" actId="1076"/>
          <ac:spMkLst>
            <pc:docMk/>
            <pc:sldMk cId="1125162357" sldId="275"/>
            <ac:spMk id="25" creationId="{1B53A904-4FAD-4628-CF2A-FA8ED859D330}"/>
          </ac:spMkLst>
        </pc:spChg>
        <pc:spChg chg="add mod">
          <ac:chgData name="David Alexanderia" userId="5af7e737f32a3d13" providerId="LiveId" clId="{EFE1FDDE-77A3-4F62-93E5-700DAB3A6609}" dt="2024-05-12T17:17:27.311" v="350" actId="1076"/>
          <ac:spMkLst>
            <pc:docMk/>
            <pc:sldMk cId="1125162357" sldId="275"/>
            <ac:spMk id="26" creationId="{F6BF637D-8822-77DE-DABE-8EA229D13389}"/>
          </ac:spMkLst>
        </pc:spChg>
        <pc:grpChg chg="del">
          <ac:chgData name="David Alexanderia" userId="5af7e737f32a3d13" providerId="LiveId" clId="{EFE1FDDE-77A3-4F62-93E5-700DAB3A6609}" dt="2024-05-12T17:14:28.125" v="329" actId="478"/>
          <ac:grpSpMkLst>
            <pc:docMk/>
            <pc:sldMk cId="1125162357" sldId="275"/>
            <ac:grpSpMk id="5" creationId="{41EEB82C-C664-E552-7C5F-E6B2450C866D}"/>
          </ac:grpSpMkLst>
        </pc:grpChg>
        <pc:grpChg chg="del">
          <ac:chgData name="David Alexanderia" userId="5af7e737f32a3d13" providerId="LiveId" clId="{EFE1FDDE-77A3-4F62-93E5-700DAB3A6609}" dt="2024-05-12T17:14:28.125" v="329" actId="478"/>
          <ac:grpSpMkLst>
            <pc:docMk/>
            <pc:sldMk cId="1125162357" sldId="275"/>
            <ac:grpSpMk id="6" creationId="{CF9D552F-309C-2FB1-23FD-ED6194730140}"/>
          </ac:grpSpMkLst>
        </pc:grpChg>
        <pc:grpChg chg="del">
          <ac:chgData name="David Alexanderia" userId="5af7e737f32a3d13" providerId="LiveId" clId="{EFE1FDDE-77A3-4F62-93E5-700DAB3A6609}" dt="2024-05-12T17:14:28.125" v="329" actId="478"/>
          <ac:grpSpMkLst>
            <pc:docMk/>
            <pc:sldMk cId="1125162357" sldId="275"/>
            <ac:grpSpMk id="9" creationId="{857ACFA1-AFF9-5ED3-7E2B-C77E2D7802BD}"/>
          </ac:grpSpMkLst>
        </pc:grpChg>
      </pc:sldChg>
      <pc:sldChg chg="modSp add del mod setBg">
        <pc:chgData name="David Alexanderia" userId="5af7e737f32a3d13" providerId="LiveId" clId="{EFE1FDDE-77A3-4F62-93E5-700DAB3A6609}" dt="2024-05-12T17:07:00.232" v="268" actId="47"/>
        <pc:sldMkLst>
          <pc:docMk/>
          <pc:sldMk cId="2835826059" sldId="275"/>
        </pc:sldMkLst>
        <pc:spChg chg="mod">
          <ac:chgData name="David Alexanderia" userId="5af7e737f32a3d13" providerId="LiveId" clId="{EFE1FDDE-77A3-4F62-93E5-700DAB3A6609}" dt="2024-05-12T17:06:58.652" v="267" actId="1076"/>
          <ac:spMkLst>
            <pc:docMk/>
            <pc:sldMk cId="2835826059" sldId="275"/>
            <ac:spMk id="18" creationId="{F042856D-2379-E59C-5645-68F563D7E5E0}"/>
          </ac:spMkLst>
        </pc:spChg>
      </pc:sldChg>
      <pc:sldChg chg="modSp add del mod setBg">
        <pc:chgData name="David Alexanderia" userId="5af7e737f32a3d13" providerId="LiveId" clId="{EFE1FDDE-77A3-4F62-93E5-700DAB3A6609}" dt="2024-05-12T17:06:36.685" v="260" actId="47"/>
        <pc:sldMkLst>
          <pc:docMk/>
          <pc:sldMk cId="3729571029" sldId="275"/>
        </pc:sldMkLst>
        <pc:spChg chg="mod">
          <ac:chgData name="David Alexanderia" userId="5af7e737f32a3d13" providerId="LiveId" clId="{EFE1FDDE-77A3-4F62-93E5-700DAB3A6609}" dt="2024-05-12T17:06:27.265" v="259" actId="20577"/>
          <ac:spMkLst>
            <pc:docMk/>
            <pc:sldMk cId="3729571029" sldId="275"/>
            <ac:spMk id="2" creationId="{C1EF1CA0-D325-D321-BB87-32C4719F6978}"/>
          </ac:spMkLst>
        </pc:spChg>
      </pc:sldChg>
      <pc:sldChg chg="modSp add del mod">
        <pc:chgData name="David Alexanderia" userId="5af7e737f32a3d13" providerId="LiveId" clId="{EFE1FDDE-77A3-4F62-93E5-700DAB3A6609}" dt="2024-05-12T17:16:40.629" v="342" actId="47"/>
        <pc:sldMkLst>
          <pc:docMk/>
          <pc:sldMk cId="202655084" sldId="276"/>
        </pc:sldMkLst>
        <pc:spChg chg="mod">
          <ac:chgData name="David Alexanderia" userId="5af7e737f32a3d13" providerId="LiveId" clId="{EFE1FDDE-77A3-4F62-93E5-700DAB3A6609}" dt="2024-05-12T17:16:21.076" v="341" actId="1076"/>
          <ac:spMkLst>
            <pc:docMk/>
            <pc:sldMk cId="202655084" sldId="276"/>
            <ac:spMk id="19" creationId="{51A5F663-15C1-B590-CBD5-A3BD8680C4B9}"/>
          </ac:spMkLst>
        </pc:spChg>
        <pc:spChg chg="mod">
          <ac:chgData name="David Alexanderia" userId="5af7e737f32a3d13" providerId="LiveId" clId="{EFE1FDDE-77A3-4F62-93E5-700DAB3A6609}" dt="2024-05-12T17:16:21.076" v="341" actId="1076"/>
          <ac:spMkLst>
            <pc:docMk/>
            <pc:sldMk cId="202655084" sldId="276"/>
            <ac:spMk id="20" creationId="{EE73FEE7-B52B-9073-7EA7-D33DEF435D47}"/>
          </ac:spMkLst>
        </pc:spChg>
        <pc:spChg chg="mod">
          <ac:chgData name="David Alexanderia" userId="5af7e737f32a3d13" providerId="LiveId" clId="{EFE1FDDE-77A3-4F62-93E5-700DAB3A6609}" dt="2024-05-12T17:16:21.076" v="341" actId="1076"/>
          <ac:spMkLst>
            <pc:docMk/>
            <pc:sldMk cId="202655084" sldId="276"/>
            <ac:spMk id="21" creationId="{D12F5500-0A91-4331-5E26-2ACE6FE705BC}"/>
          </ac:spMkLst>
        </pc:spChg>
        <pc:spChg chg="mod">
          <ac:chgData name="David Alexanderia" userId="5af7e737f32a3d13" providerId="LiveId" clId="{EFE1FDDE-77A3-4F62-93E5-700DAB3A6609}" dt="2024-05-12T17:16:21.076" v="341" actId="1076"/>
          <ac:spMkLst>
            <pc:docMk/>
            <pc:sldMk cId="202655084" sldId="276"/>
            <ac:spMk id="22" creationId="{6D6A9C92-92DF-7475-3281-158543F6F63A}"/>
          </ac:spMkLst>
        </pc:spChg>
      </pc:sldChg>
      <pc:sldChg chg="modSp add del mod">
        <pc:chgData name="David Alexanderia" userId="5af7e737f32a3d13" providerId="LiveId" clId="{EFE1FDDE-77A3-4F62-93E5-700DAB3A6609}" dt="2024-05-12T17:19:12.020" v="378" actId="47"/>
        <pc:sldMkLst>
          <pc:docMk/>
          <pc:sldMk cId="1712832472" sldId="276"/>
        </pc:sldMkLst>
        <pc:spChg chg="mod">
          <ac:chgData name="David Alexanderia" userId="5af7e737f32a3d13" providerId="LiveId" clId="{EFE1FDDE-77A3-4F62-93E5-700DAB3A6609}" dt="2024-05-12T17:18:01.263" v="355" actId="1076"/>
          <ac:spMkLst>
            <pc:docMk/>
            <pc:sldMk cId="1712832472" sldId="276"/>
            <ac:spMk id="23" creationId="{B08C1F06-2D03-5875-B8CB-52AA59941927}"/>
          </ac:spMkLst>
        </pc:spChg>
        <pc:spChg chg="mod">
          <ac:chgData name="David Alexanderia" userId="5af7e737f32a3d13" providerId="LiveId" clId="{EFE1FDDE-77A3-4F62-93E5-700DAB3A6609}" dt="2024-05-12T17:18:06.671" v="358" actId="1076"/>
          <ac:spMkLst>
            <pc:docMk/>
            <pc:sldMk cId="1712832472" sldId="276"/>
            <ac:spMk id="24" creationId="{3D724BD8-4D55-B9DC-45F9-3BBAC29D81BF}"/>
          </ac:spMkLst>
        </pc:spChg>
        <pc:spChg chg="mod">
          <ac:chgData name="David Alexanderia" userId="5af7e737f32a3d13" providerId="LiveId" clId="{EFE1FDDE-77A3-4F62-93E5-700DAB3A6609}" dt="2024-05-12T17:18:14.155" v="363" actId="1076"/>
          <ac:spMkLst>
            <pc:docMk/>
            <pc:sldMk cId="1712832472" sldId="276"/>
            <ac:spMk id="25" creationId="{1B53A904-4FAD-4628-CF2A-FA8ED859D330}"/>
          </ac:spMkLst>
        </pc:spChg>
        <pc:spChg chg="mod">
          <ac:chgData name="David Alexanderia" userId="5af7e737f32a3d13" providerId="LiveId" clId="{EFE1FDDE-77A3-4F62-93E5-700DAB3A6609}" dt="2024-05-12T17:18:20.317" v="364" actId="1076"/>
          <ac:spMkLst>
            <pc:docMk/>
            <pc:sldMk cId="1712832472" sldId="276"/>
            <ac:spMk id="26" creationId="{F6BF637D-8822-77DE-DABE-8EA229D13389}"/>
          </ac:spMkLst>
        </pc:spChg>
      </pc:sldChg>
      <pc:sldChg chg="addSp delSp modSp add del mod setBg">
        <pc:chgData name="David Alexanderia" userId="5af7e737f32a3d13" providerId="LiveId" clId="{EFE1FDDE-77A3-4F62-93E5-700DAB3A6609}" dt="2024-05-21T02:41:29.846" v="4075" actId="1076"/>
        <pc:sldMkLst>
          <pc:docMk/>
          <pc:sldMk cId="3261608162" sldId="277"/>
        </pc:sldMkLst>
        <pc:spChg chg="add mod">
          <ac:chgData name="David Alexanderia" userId="5af7e737f32a3d13" providerId="LiveId" clId="{EFE1FDDE-77A3-4F62-93E5-700DAB3A6609}" dt="2024-05-21T02:41:29.846" v="4075" actId="1076"/>
          <ac:spMkLst>
            <pc:docMk/>
            <pc:sldMk cId="3261608162" sldId="277"/>
            <ac:spMk id="2" creationId="{A24A1196-4044-C6A4-3554-C8023395599E}"/>
          </ac:spMkLst>
        </pc:spChg>
        <pc:spChg chg="mod ord">
          <ac:chgData name="David Alexanderia" userId="5af7e737f32a3d13" providerId="LiveId" clId="{EFE1FDDE-77A3-4F62-93E5-700DAB3A6609}" dt="2024-05-13T02:43:23.330" v="764" actId="403"/>
          <ac:spMkLst>
            <pc:docMk/>
            <pc:sldMk cId="3261608162" sldId="277"/>
            <ac:spMk id="23" creationId="{B08C1F06-2D03-5875-B8CB-52AA59941927}"/>
          </ac:spMkLst>
        </pc:spChg>
        <pc:spChg chg="mod">
          <ac:chgData name="David Alexanderia" userId="5af7e737f32a3d13" providerId="LiveId" clId="{EFE1FDDE-77A3-4F62-93E5-700DAB3A6609}" dt="2024-05-13T02:43:27.866" v="765" actId="403"/>
          <ac:spMkLst>
            <pc:docMk/>
            <pc:sldMk cId="3261608162" sldId="277"/>
            <ac:spMk id="24" creationId="{3D724BD8-4D55-B9DC-45F9-3BBAC29D81BF}"/>
          </ac:spMkLst>
        </pc:spChg>
        <pc:spChg chg="mod">
          <ac:chgData name="David Alexanderia" userId="5af7e737f32a3d13" providerId="LiveId" clId="{EFE1FDDE-77A3-4F62-93E5-700DAB3A6609}" dt="2024-05-21T02:41:06.079" v="4072" actId="207"/>
          <ac:spMkLst>
            <pc:docMk/>
            <pc:sldMk cId="3261608162" sldId="277"/>
            <ac:spMk id="25" creationId="{1B53A904-4FAD-4628-CF2A-FA8ED859D330}"/>
          </ac:spMkLst>
        </pc:spChg>
        <pc:spChg chg="del mod">
          <ac:chgData name="David Alexanderia" userId="5af7e737f32a3d13" providerId="LiveId" clId="{EFE1FDDE-77A3-4F62-93E5-700DAB3A6609}" dt="2024-05-21T02:41:23.982" v="4074" actId="478"/>
          <ac:spMkLst>
            <pc:docMk/>
            <pc:sldMk cId="3261608162" sldId="277"/>
            <ac:spMk id="26" creationId="{F6BF637D-8822-77DE-DABE-8EA229D13389}"/>
          </ac:spMkLst>
        </pc:spChg>
      </pc:sldChg>
      <pc:sldChg chg="modSp add del mod">
        <pc:chgData name="David Alexanderia" userId="5af7e737f32a3d13" providerId="LiveId" clId="{EFE1FDDE-77A3-4F62-93E5-700DAB3A6609}" dt="2024-05-21T02:40:06.724" v="4070" actId="47"/>
        <pc:sldMkLst>
          <pc:docMk/>
          <pc:sldMk cId="3345232573" sldId="278"/>
        </pc:sldMkLst>
        <pc:spChg chg="mod ord">
          <ac:chgData name="David Alexanderia" userId="5af7e737f32a3d13" providerId="LiveId" clId="{EFE1FDDE-77A3-4F62-93E5-700DAB3A6609}" dt="2024-05-13T02:43:45.096" v="769" actId="20577"/>
          <ac:spMkLst>
            <pc:docMk/>
            <pc:sldMk cId="3345232573" sldId="278"/>
            <ac:spMk id="23" creationId="{B08C1F06-2D03-5875-B8CB-52AA59941927}"/>
          </ac:spMkLst>
        </pc:spChg>
        <pc:spChg chg="mod">
          <ac:chgData name="David Alexanderia" userId="5af7e737f32a3d13" providerId="LiveId" clId="{EFE1FDDE-77A3-4F62-93E5-700DAB3A6609}" dt="2024-05-13T02:43:54.081" v="770" actId="403"/>
          <ac:spMkLst>
            <pc:docMk/>
            <pc:sldMk cId="3345232573" sldId="278"/>
            <ac:spMk id="24" creationId="{3D724BD8-4D55-B9DC-45F9-3BBAC29D81BF}"/>
          </ac:spMkLst>
        </pc:spChg>
        <pc:spChg chg="mod">
          <ac:chgData name="David Alexanderia" userId="5af7e737f32a3d13" providerId="LiveId" clId="{EFE1FDDE-77A3-4F62-93E5-700DAB3A6609}" dt="2024-05-20T18:38:49.402" v="1509" actId="207"/>
          <ac:spMkLst>
            <pc:docMk/>
            <pc:sldMk cId="3345232573" sldId="278"/>
            <ac:spMk id="25" creationId="{1B53A904-4FAD-4628-CF2A-FA8ED859D330}"/>
          </ac:spMkLst>
        </pc:spChg>
        <pc:spChg chg="mod">
          <ac:chgData name="David Alexanderia" userId="5af7e737f32a3d13" providerId="LiveId" clId="{EFE1FDDE-77A3-4F62-93E5-700DAB3A6609}" dt="2024-05-20T18:39:52.231" v="1511" actId="207"/>
          <ac:spMkLst>
            <pc:docMk/>
            <pc:sldMk cId="3345232573" sldId="278"/>
            <ac:spMk id="26" creationId="{F6BF637D-8822-77DE-DABE-8EA229D13389}"/>
          </ac:spMkLst>
        </pc:spChg>
      </pc:sldChg>
      <pc:sldChg chg="modSp add del mod setBg">
        <pc:chgData name="David Alexanderia" userId="5af7e737f32a3d13" providerId="LiveId" clId="{EFE1FDDE-77A3-4F62-93E5-700DAB3A6609}" dt="2024-05-13T02:26:42.984" v="526" actId="47"/>
        <pc:sldMkLst>
          <pc:docMk/>
          <pc:sldMk cId="3891197810" sldId="278"/>
        </pc:sldMkLst>
        <pc:spChg chg="mod">
          <ac:chgData name="David Alexanderia" userId="5af7e737f32a3d13" providerId="LiveId" clId="{EFE1FDDE-77A3-4F62-93E5-700DAB3A6609}" dt="2024-05-12T17:21:47.382" v="392" actId="20577"/>
          <ac:spMkLst>
            <pc:docMk/>
            <pc:sldMk cId="3891197810" sldId="278"/>
            <ac:spMk id="23" creationId="{B08C1F06-2D03-5875-B8CB-52AA59941927}"/>
          </ac:spMkLst>
        </pc:spChg>
        <pc:spChg chg="mod">
          <ac:chgData name="David Alexanderia" userId="5af7e737f32a3d13" providerId="LiveId" clId="{EFE1FDDE-77A3-4F62-93E5-700DAB3A6609}" dt="2024-05-12T17:21:04.154" v="388" actId="2085"/>
          <ac:spMkLst>
            <pc:docMk/>
            <pc:sldMk cId="3891197810" sldId="278"/>
            <ac:spMk id="24" creationId="{3D724BD8-4D55-B9DC-45F9-3BBAC29D81BF}"/>
          </ac:spMkLst>
        </pc:spChg>
        <pc:spChg chg="mod">
          <ac:chgData name="David Alexanderia" userId="5af7e737f32a3d13" providerId="LiveId" clId="{EFE1FDDE-77A3-4F62-93E5-700DAB3A6609}" dt="2024-05-12T17:21:04.154" v="388" actId="2085"/>
          <ac:spMkLst>
            <pc:docMk/>
            <pc:sldMk cId="3891197810" sldId="278"/>
            <ac:spMk id="25" creationId="{1B53A904-4FAD-4628-CF2A-FA8ED859D330}"/>
          </ac:spMkLst>
        </pc:spChg>
        <pc:spChg chg="mod">
          <ac:chgData name="David Alexanderia" userId="5af7e737f32a3d13" providerId="LiveId" clId="{EFE1FDDE-77A3-4F62-93E5-700DAB3A6609}" dt="2024-05-12T17:21:04.154" v="388" actId="2085"/>
          <ac:spMkLst>
            <pc:docMk/>
            <pc:sldMk cId="3891197810" sldId="278"/>
            <ac:spMk id="26" creationId="{F6BF637D-8822-77DE-DABE-8EA229D13389}"/>
          </ac:spMkLst>
        </pc:spChg>
      </pc:sldChg>
      <pc:sldChg chg="modSp add del mod setBg">
        <pc:chgData name="David Alexanderia" userId="5af7e737f32a3d13" providerId="LiveId" clId="{EFE1FDDE-77A3-4F62-93E5-700DAB3A6609}" dt="2024-05-13T02:26:42.984" v="526" actId="47"/>
        <pc:sldMkLst>
          <pc:docMk/>
          <pc:sldMk cId="1312707190" sldId="279"/>
        </pc:sldMkLst>
        <pc:spChg chg="mod ord">
          <ac:chgData name="David Alexanderia" userId="5af7e737f32a3d13" providerId="LiveId" clId="{EFE1FDDE-77A3-4F62-93E5-700DAB3A6609}" dt="2024-05-12T17:22:26.245" v="401" actId="14100"/>
          <ac:spMkLst>
            <pc:docMk/>
            <pc:sldMk cId="1312707190" sldId="279"/>
            <ac:spMk id="23" creationId="{B08C1F06-2D03-5875-B8CB-52AA59941927}"/>
          </ac:spMkLst>
        </pc:spChg>
      </pc:sldChg>
      <pc:sldChg chg="addSp modSp add del mod modAnim">
        <pc:chgData name="David Alexanderia" userId="5af7e737f32a3d13" providerId="LiveId" clId="{EFE1FDDE-77A3-4F62-93E5-700DAB3A6609}" dt="2024-05-13T02:45:04.107" v="785" actId="47"/>
        <pc:sldMkLst>
          <pc:docMk/>
          <pc:sldMk cId="1603420208" sldId="279"/>
        </pc:sldMkLst>
        <pc:spChg chg="add mod">
          <ac:chgData name="David Alexanderia" userId="5af7e737f32a3d13" providerId="LiveId" clId="{EFE1FDDE-77A3-4F62-93E5-700DAB3A6609}" dt="2024-05-13T02:34:02.228" v="682" actId="1076"/>
          <ac:spMkLst>
            <pc:docMk/>
            <pc:sldMk cId="1603420208" sldId="279"/>
            <ac:spMk id="2" creationId="{4BA8FCA9-0D7D-0FF2-86C8-3E456D79C34E}"/>
          </ac:spMkLst>
        </pc:spChg>
        <pc:spChg chg="add mod">
          <ac:chgData name="David Alexanderia" userId="5af7e737f32a3d13" providerId="LiveId" clId="{EFE1FDDE-77A3-4F62-93E5-700DAB3A6609}" dt="2024-05-13T02:34:05.730" v="684" actId="1076"/>
          <ac:spMkLst>
            <pc:docMk/>
            <pc:sldMk cId="1603420208" sldId="279"/>
            <ac:spMk id="3" creationId="{1E7E1849-10D4-5676-772E-E0CCB145AEC5}"/>
          </ac:spMkLst>
        </pc:spChg>
        <pc:spChg chg="add mod">
          <ac:chgData name="David Alexanderia" userId="5af7e737f32a3d13" providerId="LiveId" clId="{EFE1FDDE-77A3-4F62-93E5-700DAB3A6609}" dt="2024-05-13T02:34:03.569" v="683" actId="1076"/>
          <ac:spMkLst>
            <pc:docMk/>
            <pc:sldMk cId="1603420208" sldId="279"/>
            <ac:spMk id="4" creationId="{3E92A0C6-25C3-95C5-8DC2-AC511265E1B9}"/>
          </ac:spMkLst>
        </pc:spChg>
        <pc:spChg chg="add mod">
          <ac:chgData name="David Alexanderia" userId="5af7e737f32a3d13" providerId="LiveId" clId="{EFE1FDDE-77A3-4F62-93E5-700DAB3A6609}" dt="2024-05-13T02:34:06.764" v="685" actId="1076"/>
          <ac:spMkLst>
            <pc:docMk/>
            <pc:sldMk cId="1603420208" sldId="279"/>
            <ac:spMk id="5" creationId="{D777C472-2C5E-57A4-230F-C168D13B569A}"/>
          </ac:spMkLst>
        </pc:spChg>
        <pc:spChg chg="add mod">
          <ac:chgData name="David Alexanderia" userId="5af7e737f32a3d13" providerId="LiveId" clId="{EFE1FDDE-77A3-4F62-93E5-700DAB3A6609}" dt="2024-05-13T02:34:10.595" v="687" actId="571"/>
          <ac:spMkLst>
            <pc:docMk/>
            <pc:sldMk cId="1603420208" sldId="279"/>
            <ac:spMk id="6" creationId="{A7F95722-3855-5DF1-44F6-40AD2829CE4B}"/>
          </ac:spMkLst>
        </pc:spChg>
        <pc:spChg chg="add mod">
          <ac:chgData name="David Alexanderia" userId="5af7e737f32a3d13" providerId="LiveId" clId="{EFE1FDDE-77A3-4F62-93E5-700DAB3A6609}" dt="2024-05-13T02:34:10.595" v="687" actId="571"/>
          <ac:spMkLst>
            <pc:docMk/>
            <pc:sldMk cId="1603420208" sldId="279"/>
            <ac:spMk id="7" creationId="{B08E1B85-074B-4FF0-530D-E82364B3826D}"/>
          </ac:spMkLst>
        </pc:spChg>
        <pc:spChg chg="add mod">
          <ac:chgData name="David Alexanderia" userId="5af7e737f32a3d13" providerId="LiveId" clId="{EFE1FDDE-77A3-4F62-93E5-700DAB3A6609}" dt="2024-05-13T02:34:10.595" v="687" actId="571"/>
          <ac:spMkLst>
            <pc:docMk/>
            <pc:sldMk cId="1603420208" sldId="279"/>
            <ac:spMk id="8" creationId="{31C2BE06-2338-48D2-1E8E-AFC873C32644}"/>
          </ac:spMkLst>
        </pc:spChg>
        <pc:spChg chg="add mod">
          <ac:chgData name="David Alexanderia" userId="5af7e737f32a3d13" providerId="LiveId" clId="{EFE1FDDE-77A3-4F62-93E5-700DAB3A6609}" dt="2024-05-13T02:34:10.595" v="687" actId="571"/>
          <ac:spMkLst>
            <pc:docMk/>
            <pc:sldMk cId="1603420208" sldId="279"/>
            <ac:spMk id="9" creationId="{F23C1776-222E-AD07-227F-107586994839}"/>
          </ac:spMkLst>
        </pc:spChg>
        <pc:spChg chg="mod ord">
          <ac:chgData name="David Alexanderia" userId="5af7e737f32a3d13" providerId="LiveId" clId="{EFE1FDDE-77A3-4F62-93E5-700DAB3A6609}" dt="2024-05-13T02:43:03.699" v="762" actId="14100"/>
          <ac:spMkLst>
            <pc:docMk/>
            <pc:sldMk cId="1603420208" sldId="279"/>
            <ac:spMk id="23" creationId="{B08C1F06-2D03-5875-B8CB-52AA59941927}"/>
          </ac:spMkLst>
        </pc:spChg>
      </pc:sldChg>
      <pc:sldChg chg="modSp add del mod">
        <pc:chgData name="David Alexanderia" userId="5af7e737f32a3d13" providerId="LiveId" clId="{EFE1FDDE-77A3-4F62-93E5-700DAB3A6609}" dt="2024-05-12T17:21:50.024" v="393" actId="47"/>
        <pc:sldMkLst>
          <pc:docMk/>
          <pc:sldMk cId="2415256831" sldId="279"/>
        </pc:sldMkLst>
        <pc:spChg chg="mod">
          <ac:chgData name="David Alexanderia" userId="5af7e737f32a3d13" providerId="LiveId" clId="{EFE1FDDE-77A3-4F62-93E5-700DAB3A6609}" dt="2024-05-12T17:21:26.689" v="390" actId="2085"/>
          <ac:spMkLst>
            <pc:docMk/>
            <pc:sldMk cId="2415256831" sldId="279"/>
            <ac:spMk id="23" creationId="{B08C1F06-2D03-5875-B8CB-52AA59941927}"/>
          </ac:spMkLst>
        </pc:spChg>
        <pc:spChg chg="mod">
          <ac:chgData name="David Alexanderia" userId="5af7e737f32a3d13" providerId="LiveId" clId="{EFE1FDDE-77A3-4F62-93E5-700DAB3A6609}" dt="2024-05-12T17:21:26.689" v="390" actId="2085"/>
          <ac:spMkLst>
            <pc:docMk/>
            <pc:sldMk cId="2415256831" sldId="279"/>
            <ac:spMk id="24" creationId="{3D724BD8-4D55-B9DC-45F9-3BBAC29D81BF}"/>
          </ac:spMkLst>
        </pc:spChg>
        <pc:spChg chg="mod">
          <ac:chgData name="David Alexanderia" userId="5af7e737f32a3d13" providerId="LiveId" clId="{EFE1FDDE-77A3-4F62-93E5-700DAB3A6609}" dt="2024-05-12T17:21:26.689" v="390" actId="2085"/>
          <ac:spMkLst>
            <pc:docMk/>
            <pc:sldMk cId="2415256831" sldId="279"/>
            <ac:spMk id="25" creationId="{1B53A904-4FAD-4628-CF2A-FA8ED859D330}"/>
          </ac:spMkLst>
        </pc:spChg>
        <pc:spChg chg="mod">
          <ac:chgData name="David Alexanderia" userId="5af7e737f32a3d13" providerId="LiveId" clId="{EFE1FDDE-77A3-4F62-93E5-700DAB3A6609}" dt="2024-05-12T17:21:26.689" v="390" actId="2085"/>
          <ac:spMkLst>
            <pc:docMk/>
            <pc:sldMk cId="2415256831" sldId="279"/>
            <ac:spMk id="26" creationId="{F6BF637D-8822-77DE-DABE-8EA229D13389}"/>
          </ac:spMkLst>
        </pc:spChg>
      </pc:sldChg>
      <pc:sldChg chg="modSp add del mod">
        <pc:chgData name="David Alexanderia" userId="5af7e737f32a3d13" providerId="LiveId" clId="{EFE1FDDE-77A3-4F62-93E5-700DAB3A6609}" dt="2024-05-12T17:23:21.267" v="412" actId="47"/>
        <pc:sldMkLst>
          <pc:docMk/>
          <pc:sldMk cId="763898247" sldId="280"/>
        </pc:sldMkLst>
        <pc:spChg chg="mod">
          <ac:chgData name="David Alexanderia" userId="5af7e737f32a3d13" providerId="LiveId" clId="{EFE1FDDE-77A3-4F62-93E5-700DAB3A6609}" dt="2024-05-12T17:23:01.921" v="408" actId="1076"/>
          <ac:spMkLst>
            <pc:docMk/>
            <pc:sldMk cId="763898247" sldId="280"/>
            <ac:spMk id="23" creationId="{B08C1F06-2D03-5875-B8CB-52AA59941927}"/>
          </ac:spMkLst>
        </pc:spChg>
      </pc:sldChg>
      <pc:sldChg chg="modSp add del mod ord">
        <pc:chgData name="David Alexanderia" userId="5af7e737f32a3d13" providerId="LiveId" clId="{EFE1FDDE-77A3-4F62-93E5-700DAB3A6609}" dt="2024-05-21T02:40:03.524" v="4066" actId="47"/>
        <pc:sldMkLst>
          <pc:docMk/>
          <pc:sldMk cId="1555062890" sldId="280"/>
        </pc:sldMkLst>
        <pc:spChg chg="mod ord">
          <ac:chgData name="David Alexanderia" userId="5af7e737f32a3d13" providerId="LiveId" clId="{EFE1FDDE-77A3-4F62-93E5-700DAB3A6609}" dt="2024-05-13T02:45:43.797" v="795" actId="403"/>
          <ac:spMkLst>
            <pc:docMk/>
            <pc:sldMk cId="1555062890" sldId="280"/>
            <ac:spMk id="23" creationId="{B08C1F06-2D03-5875-B8CB-52AA59941927}"/>
          </ac:spMkLst>
        </pc:spChg>
        <pc:spChg chg="mod ord">
          <ac:chgData name="David Alexanderia" userId="5af7e737f32a3d13" providerId="LiveId" clId="{EFE1FDDE-77A3-4F62-93E5-700DAB3A6609}" dt="2024-05-13T02:45:51.859" v="796" actId="403"/>
          <ac:spMkLst>
            <pc:docMk/>
            <pc:sldMk cId="1555062890" sldId="280"/>
            <ac:spMk id="24" creationId="{3D724BD8-4D55-B9DC-45F9-3BBAC29D81BF}"/>
          </ac:spMkLst>
        </pc:spChg>
        <pc:spChg chg="mod">
          <ac:chgData name="David Alexanderia" userId="5af7e737f32a3d13" providerId="LiveId" clId="{EFE1FDDE-77A3-4F62-93E5-700DAB3A6609}" dt="2024-05-20T18:40:30.282" v="1520" actId="207"/>
          <ac:spMkLst>
            <pc:docMk/>
            <pc:sldMk cId="1555062890" sldId="280"/>
            <ac:spMk id="25" creationId="{1B53A904-4FAD-4628-CF2A-FA8ED859D330}"/>
          </ac:spMkLst>
        </pc:spChg>
        <pc:spChg chg="mod">
          <ac:chgData name="David Alexanderia" userId="5af7e737f32a3d13" providerId="LiveId" clId="{EFE1FDDE-77A3-4F62-93E5-700DAB3A6609}" dt="2024-05-20T18:39:57.442" v="1512" actId="207"/>
          <ac:spMkLst>
            <pc:docMk/>
            <pc:sldMk cId="1555062890" sldId="280"/>
            <ac:spMk id="26" creationId="{F6BF637D-8822-77DE-DABE-8EA229D13389}"/>
          </ac:spMkLst>
        </pc:spChg>
      </pc:sldChg>
      <pc:sldChg chg="modSp add del mod">
        <pc:chgData name="David Alexanderia" userId="5af7e737f32a3d13" providerId="LiveId" clId="{EFE1FDDE-77A3-4F62-93E5-700DAB3A6609}" dt="2024-05-13T02:39:39.790" v="742" actId="2890"/>
        <pc:sldMkLst>
          <pc:docMk/>
          <pc:sldMk cId="957556670" sldId="281"/>
        </pc:sldMkLst>
        <pc:spChg chg="ord">
          <ac:chgData name="David Alexanderia" userId="5af7e737f32a3d13" providerId="LiveId" clId="{EFE1FDDE-77A3-4F62-93E5-700DAB3A6609}" dt="2024-05-13T02:39:38.367" v="741" actId="167"/>
          <ac:spMkLst>
            <pc:docMk/>
            <pc:sldMk cId="957556670" sldId="281"/>
            <ac:spMk id="23" creationId="{B08C1F06-2D03-5875-B8CB-52AA59941927}"/>
          </ac:spMkLst>
        </pc:spChg>
        <pc:spChg chg="mod ord">
          <ac:chgData name="David Alexanderia" userId="5af7e737f32a3d13" providerId="LiveId" clId="{EFE1FDDE-77A3-4F62-93E5-700DAB3A6609}" dt="2024-05-13T02:39:37.202" v="740" actId="166"/>
          <ac:spMkLst>
            <pc:docMk/>
            <pc:sldMk cId="957556670" sldId="281"/>
            <ac:spMk id="24" creationId="{3D724BD8-4D55-B9DC-45F9-3BBAC29D81BF}"/>
          </ac:spMkLst>
        </pc:spChg>
      </pc:sldChg>
      <pc:sldChg chg="add del ord setBg">
        <pc:chgData name="David Alexanderia" userId="5af7e737f32a3d13" providerId="LiveId" clId="{EFE1FDDE-77A3-4F62-93E5-700DAB3A6609}" dt="2024-05-13T02:26:42.984" v="526" actId="47"/>
        <pc:sldMkLst>
          <pc:docMk/>
          <pc:sldMk cId="2224974232" sldId="281"/>
        </pc:sldMkLst>
      </pc:sldChg>
      <pc:sldChg chg="addSp modSp add del mod">
        <pc:chgData name="David Alexanderia" userId="5af7e737f32a3d13" providerId="LiveId" clId="{EFE1FDDE-77A3-4F62-93E5-700DAB3A6609}" dt="2024-05-13T02:50:01.841" v="831" actId="47"/>
        <pc:sldMkLst>
          <pc:docMk/>
          <pc:sldMk cId="3686717103" sldId="281"/>
        </pc:sldMkLst>
        <pc:spChg chg="add mod">
          <ac:chgData name="David Alexanderia" userId="5af7e737f32a3d13" providerId="LiveId" clId="{EFE1FDDE-77A3-4F62-93E5-700DAB3A6609}" dt="2024-05-13T02:45:57.182" v="798" actId="571"/>
          <ac:spMkLst>
            <pc:docMk/>
            <pc:sldMk cId="3686717103" sldId="281"/>
            <ac:spMk id="2" creationId="{72792D8E-7148-6FD2-A703-EB6166966887}"/>
          </ac:spMkLst>
        </pc:spChg>
        <pc:spChg chg="add mod">
          <ac:chgData name="David Alexanderia" userId="5af7e737f32a3d13" providerId="LiveId" clId="{EFE1FDDE-77A3-4F62-93E5-700DAB3A6609}" dt="2024-05-13T02:46:06.811" v="800" actId="571"/>
          <ac:spMkLst>
            <pc:docMk/>
            <pc:sldMk cId="3686717103" sldId="281"/>
            <ac:spMk id="3" creationId="{07B690F1-9D05-E7DD-EB4F-ABC1E20DE258}"/>
          </ac:spMkLst>
        </pc:spChg>
        <pc:spChg chg="add mod">
          <ac:chgData name="David Alexanderia" userId="5af7e737f32a3d13" providerId="LiveId" clId="{EFE1FDDE-77A3-4F62-93E5-700DAB3A6609}" dt="2024-05-13T02:46:16.890" v="804" actId="571"/>
          <ac:spMkLst>
            <pc:docMk/>
            <pc:sldMk cId="3686717103" sldId="281"/>
            <ac:spMk id="4" creationId="{D235A80B-F686-74BF-841D-F26535D89B32}"/>
          </ac:spMkLst>
        </pc:spChg>
        <pc:spChg chg="mod ord">
          <ac:chgData name="David Alexanderia" userId="5af7e737f32a3d13" providerId="LiveId" clId="{EFE1FDDE-77A3-4F62-93E5-700DAB3A6609}" dt="2024-05-13T02:46:19.681" v="805" actId="403"/>
          <ac:spMkLst>
            <pc:docMk/>
            <pc:sldMk cId="3686717103" sldId="281"/>
            <ac:spMk id="23" creationId="{B08C1F06-2D03-5875-B8CB-52AA59941927}"/>
          </ac:spMkLst>
        </pc:spChg>
        <pc:spChg chg="mod ord">
          <ac:chgData name="David Alexanderia" userId="5af7e737f32a3d13" providerId="LiveId" clId="{EFE1FDDE-77A3-4F62-93E5-700DAB3A6609}" dt="2024-05-13T02:46:21.974" v="806" actId="403"/>
          <ac:spMkLst>
            <pc:docMk/>
            <pc:sldMk cId="3686717103" sldId="281"/>
            <ac:spMk id="24" creationId="{3D724BD8-4D55-B9DC-45F9-3BBAC29D81BF}"/>
          </ac:spMkLst>
        </pc:spChg>
        <pc:spChg chg="mod">
          <ac:chgData name="David Alexanderia" userId="5af7e737f32a3d13" providerId="LiveId" clId="{EFE1FDDE-77A3-4F62-93E5-700DAB3A6609}" dt="2024-05-13T02:46:24.148" v="807" actId="403"/>
          <ac:spMkLst>
            <pc:docMk/>
            <pc:sldMk cId="3686717103" sldId="281"/>
            <ac:spMk id="25" creationId="{1B53A904-4FAD-4628-CF2A-FA8ED859D330}"/>
          </ac:spMkLst>
        </pc:spChg>
        <pc:spChg chg="mod">
          <ac:chgData name="David Alexanderia" userId="5af7e737f32a3d13" providerId="LiveId" clId="{EFE1FDDE-77A3-4F62-93E5-700DAB3A6609}" dt="2024-05-13T02:46:26.624" v="808" actId="403"/>
          <ac:spMkLst>
            <pc:docMk/>
            <pc:sldMk cId="3686717103" sldId="281"/>
            <ac:spMk id="26" creationId="{F6BF637D-8822-77DE-DABE-8EA229D13389}"/>
          </ac:spMkLst>
        </pc:spChg>
      </pc:sldChg>
      <pc:sldChg chg="modSp add del mod">
        <pc:chgData name="David Alexanderia" userId="5af7e737f32a3d13" providerId="LiveId" clId="{EFE1FDDE-77A3-4F62-93E5-700DAB3A6609}" dt="2024-05-13T02:50:02.822" v="832" actId="47"/>
        <pc:sldMkLst>
          <pc:docMk/>
          <pc:sldMk cId="2815323833" sldId="282"/>
        </pc:sldMkLst>
        <pc:spChg chg="mod">
          <ac:chgData name="David Alexanderia" userId="5af7e737f32a3d13" providerId="LiveId" clId="{EFE1FDDE-77A3-4F62-93E5-700DAB3A6609}" dt="2024-05-13T02:46:37.913" v="809" actId="403"/>
          <ac:spMkLst>
            <pc:docMk/>
            <pc:sldMk cId="2815323833" sldId="282"/>
            <ac:spMk id="24" creationId="{3D724BD8-4D55-B9DC-45F9-3BBAC29D81BF}"/>
          </ac:spMkLst>
        </pc:spChg>
      </pc:sldChg>
      <pc:sldChg chg="add del ord">
        <pc:chgData name="David Alexanderia" userId="5af7e737f32a3d13" providerId="LiveId" clId="{EFE1FDDE-77A3-4F62-93E5-700DAB3A6609}" dt="2024-05-13T02:46:40.478" v="810" actId="47"/>
        <pc:sldMkLst>
          <pc:docMk/>
          <pc:sldMk cId="3283096812" sldId="283"/>
        </pc:sldMkLst>
      </pc:sldChg>
      <pc:sldChg chg="add del modAnim">
        <pc:chgData name="David Alexanderia" userId="5af7e737f32a3d13" providerId="LiveId" clId="{EFE1FDDE-77A3-4F62-93E5-700DAB3A6609}" dt="2024-05-13T02:45:06.106" v="786" actId="47"/>
        <pc:sldMkLst>
          <pc:docMk/>
          <pc:sldMk cId="2188381645" sldId="284"/>
        </pc:sldMkLst>
      </pc:sldChg>
      <pc:sldChg chg="addSp modSp add del mod modAnim">
        <pc:chgData name="David Alexanderia" userId="5af7e737f32a3d13" providerId="LiveId" clId="{EFE1FDDE-77A3-4F62-93E5-700DAB3A6609}" dt="2024-05-13T02:47:44.649" v="823" actId="47"/>
        <pc:sldMkLst>
          <pc:docMk/>
          <pc:sldMk cId="1755541430" sldId="285"/>
        </pc:sldMkLst>
        <pc:spChg chg="add mod">
          <ac:chgData name="David Alexanderia" userId="5af7e737f32a3d13" providerId="LiveId" clId="{EFE1FDDE-77A3-4F62-93E5-700DAB3A6609}" dt="2024-05-13T02:44:26.049" v="777" actId="571"/>
          <ac:spMkLst>
            <pc:docMk/>
            <pc:sldMk cId="1755541430" sldId="285"/>
            <ac:spMk id="2" creationId="{FE72A14A-D02E-650E-2936-0C2D71A89DAD}"/>
          </ac:spMkLst>
        </pc:spChg>
        <pc:spChg chg="add mod">
          <ac:chgData name="David Alexanderia" userId="5af7e737f32a3d13" providerId="LiveId" clId="{EFE1FDDE-77A3-4F62-93E5-700DAB3A6609}" dt="2024-05-13T02:44:27.021" v="778" actId="571"/>
          <ac:spMkLst>
            <pc:docMk/>
            <pc:sldMk cId="1755541430" sldId="285"/>
            <ac:spMk id="3" creationId="{8C52DAD0-743C-4C64-0D61-8A8D1DDFCA9E}"/>
          </ac:spMkLst>
        </pc:spChg>
        <pc:spChg chg="add mod">
          <ac:chgData name="David Alexanderia" userId="5af7e737f32a3d13" providerId="LiveId" clId="{EFE1FDDE-77A3-4F62-93E5-700DAB3A6609}" dt="2024-05-13T02:44:53.181" v="783" actId="1076"/>
          <ac:spMkLst>
            <pc:docMk/>
            <pc:sldMk cId="1755541430" sldId="285"/>
            <ac:spMk id="4" creationId="{EFB57A22-06F3-1FF1-285E-A64A99F18231}"/>
          </ac:spMkLst>
        </pc:spChg>
        <pc:spChg chg="add mod">
          <ac:chgData name="David Alexanderia" userId="5af7e737f32a3d13" providerId="LiveId" clId="{EFE1FDDE-77A3-4F62-93E5-700DAB3A6609}" dt="2024-05-13T02:45:01.422" v="784"/>
          <ac:spMkLst>
            <pc:docMk/>
            <pc:sldMk cId="1755541430" sldId="285"/>
            <ac:spMk id="5" creationId="{1B72C940-1135-F60F-C7B5-AA242D9A0C7E}"/>
          </ac:spMkLst>
        </pc:spChg>
        <pc:spChg chg="add mod">
          <ac:chgData name="David Alexanderia" userId="5af7e737f32a3d13" providerId="LiveId" clId="{EFE1FDDE-77A3-4F62-93E5-700DAB3A6609}" dt="2024-05-13T02:45:01.422" v="784"/>
          <ac:spMkLst>
            <pc:docMk/>
            <pc:sldMk cId="1755541430" sldId="285"/>
            <ac:spMk id="6" creationId="{C94D5D5B-9443-A94A-E6F2-50153C3AA8EE}"/>
          </ac:spMkLst>
        </pc:spChg>
        <pc:spChg chg="add mod">
          <ac:chgData name="David Alexanderia" userId="5af7e737f32a3d13" providerId="LiveId" clId="{EFE1FDDE-77A3-4F62-93E5-700DAB3A6609}" dt="2024-05-13T02:45:01.422" v="784"/>
          <ac:spMkLst>
            <pc:docMk/>
            <pc:sldMk cId="1755541430" sldId="285"/>
            <ac:spMk id="7" creationId="{89B8BB4E-4A4C-4102-A5C7-9B6382829B3A}"/>
          </ac:spMkLst>
        </pc:spChg>
        <pc:spChg chg="add mod">
          <ac:chgData name="David Alexanderia" userId="5af7e737f32a3d13" providerId="LiveId" clId="{EFE1FDDE-77A3-4F62-93E5-700DAB3A6609}" dt="2024-05-13T02:45:01.422" v="784"/>
          <ac:spMkLst>
            <pc:docMk/>
            <pc:sldMk cId="1755541430" sldId="285"/>
            <ac:spMk id="8" creationId="{0BEFB2F1-CDAC-51E1-174C-BEAFC1CEE4B6}"/>
          </ac:spMkLst>
        </pc:spChg>
        <pc:spChg chg="mod">
          <ac:chgData name="David Alexanderia" userId="5af7e737f32a3d13" providerId="LiveId" clId="{EFE1FDDE-77A3-4F62-93E5-700DAB3A6609}" dt="2024-05-13T02:44:23.435" v="776" actId="207"/>
          <ac:spMkLst>
            <pc:docMk/>
            <pc:sldMk cId="1755541430" sldId="285"/>
            <ac:spMk id="23" creationId="{B08C1F06-2D03-5875-B8CB-52AA59941927}"/>
          </ac:spMkLst>
        </pc:spChg>
      </pc:sldChg>
      <pc:sldChg chg="add del modAnim">
        <pc:chgData name="David Alexanderia" userId="5af7e737f32a3d13" providerId="LiveId" clId="{EFE1FDDE-77A3-4F62-93E5-700DAB3A6609}" dt="2024-05-13T02:47:52.911" v="824" actId="47"/>
        <pc:sldMkLst>
          <pc:docMk/>
          <pc:sldMk cId="3979505360" sldId="286"/>
        </pc:sldMkLst>
      </pc:sldChg>
      <pc:sldChg chg="add del ord">
        <pc:chgData name="David Alexanderia" userId="5af7e737f32a3d13" providerId="LiveId" clId="{EFE1FDDE-77A3-4F62-93E5-700DAB3A6609}" dt="2024-05-13T02:50:03.602" v="833" actId="47"/>
        <pc:sldMkLst>
          <pc:docMk/>
          <pc:sldMk cId="4203230102" sldId="287"/>
        </pc:sldMkLst>
      </pc:sldChg>
      <pc:sldChg chg="addSp delSp modSp add del mod addAnim delAnim modAnim">
        <pc:chgData name="David Alexanderia" userId="5af7e737f32a3d13" providerId="LiveId" clId="{EFE1FDDE-77A3-4F62-93E5-700DAB3A6609}" dt="2024-05-21T02:56:13.376" v="4332" actId="1036"/>
        <pc:sldMkLst>
          <pc:docMk/>
          <pc:sldMk cId="1490473982" sldId="288"/>
        </pc:sldMkLst>
        <pc:spChg chg="add del mod">
          <ac:chgData name="David Alexanderia" userId="5af7e737f32a3d13" providerId="LiveId" clId="{EFE1FDDE-77A3-4F62-93E5-700DAB3A6609}" dt="2024-05-20T17:13:36.933" v="1444" actId="478"/>
          <ac:spMkLst>
            <pc:docMk/>
            <pc:sldMk cId="1490473982" sldId="288"/>
            <ac:spMk id="2" creationId="{CF5D35A9-BC80-95F8-76B6-481251556616}"/>
          </ac:spMkLst>
        </pc:spChg>
        <pc:spChg chg="add mod">
          <ac:chgData name="David Alexanderia" userId="5af7e737f32a3d13" providerId="LiveId" clId="{EFE1FDDE-77A3-4F62-93E5-700DAB3A6609}" dt="2024-05-21T02:54:45.876" v="4290" actId="1076"/>
          <ac:spMkLst>
            <pc:docMk/>
            <pc:sldMk cId="1490473982" sldId="288"/>
            <ac:spMk id="2" creationId="{EFABDA5D-88C3-491C-C23F-237718E9D1EB}"/>
          </ac:spMkLst>
        </pc:spChg>
        <pc:spChg chg="add del mod">
          <ac:chgData name="David Alexanderia" userId="5af7e737f32a3d13" providerId="LiveId" clId="{EFE1FDDE-77A3-4F62-93E5-700DAB3A6609}" dt="2024-05-20T17:13:38.810" v="1446" actId="478"/>
          <ac:spMkLst>
            <pc:docMk/>
            <pc:sldMk cId="1490473982" sldId="288"/>
            <ac:spMk id="3" creationId="{1132D032-A654-87A5-0C31-6CB8EAE09B33}"/>
          </ac:spMkLst>
        </pc:spChg>
        <pc:spChg chg="add mod">
          <ac:chgData name="David Alexanderia" userId="5af7e737f32a3d13" providerId="LiveId" clId="{EFE1FDDE-77A3-4F62-93E5-700DAB3A6609}" dt="2024-05-21T02:54:45.876" v="4290" actId="1076"/>
          <ac:spMkLst>
            <pc:docMk/>
            <pc:sldMk cId="1490473982" sldId="288"/>
            <ac:spMk id="3" creationId="{25F943B4-5F8A-6186-3DCE-DDE43200EA74}"/>
          </ac:spMkLst>
        </pc:spChg>
        <pc:spChg chg="add del mod">
          <ac:chgData name="David Alexanderia" userId="5af7e737f32a3d13" providerId="LiveId" clId="{EFE1FDDE-77A3-4F62-93E5-700DAB3A6609}" dt="2024-05-20T17:14:46.160" v="1464" actId="478"/>
          <ac:spMkLst>
            <pc:docMk/>
            <pc:sldMk cId="1490473982" sldId="288"/>
            <ac:spMk id="4" creationId="{0606B153-CF9C-FBDE-2166-25DC64339F80}"/>
          </ac:spMkLst>
        </pc:spChg>
        <pc:spChg chg="add del mod">
          <ac:chgData name="David Alexanderia" userId="5af7e737f32a3d13" providerId="LiveId" clId="{EFE1FDDE-77A3-4F62-93E5-700DAB3A6609}" dt="2024-05-21T02:55:58.941" v="4301" actId="478"/>
          <ac:spMkLst>
            <pc:docMk/>
            <pc:sldMk cId="1490473982" sldId="288"/>
            <ac:spMk id="4" creationId="{08876B15-90F3-0C7D-A1D7-580713190811}"/>
          </ac:spMkLst>
        </pc:spChg>
        <pc:spChg chg="add del mod">
          <ac:chgData name="David Alexanderia" userId="5af7e737f32a3d13" providerId="LiveId" clId="{EFE1FDDE-77A3-4F62-93E5-700DAB3A6609}" dt="2024-05-20T17:13:39.492" v="1447" actId="478"/>
          <ac:spMkLst>
            <pc:docMk/>
            <pc:sldMk cId="1490473982" sldId="288"/>
            <ac:spMk id="5" creationId="{3A71BB4D-84EC-61FB-D7EA-303E4F2FFCCC}"/>
          </ac:spMkLst>
        </pc:spChg>
        <pc:spChg chg="add mod">
          <ac:chgData name="David Alexanderia" userId="5af7e737f32a3d13" providerId="LiveId" clId="{EFE1FDDE-77A3-4F62-93E5-700DAB3A6609}" dt="2024-05-21T02:56:13.376" v="4332" actId="1036"/>
          <ac:spMkLst>
            <pc:docMk/>
            <pc:sldMk cId="1490473982" sldId="288"/>
            <ac:spMk id="5" creationId="{9E858733-9694-F069-5618-C1F32B8A98F3}"/>
          </ac:spMkLst>
        </pc:spChg>
        <pc:spChg chg="add del mod">
          <ac:chgData name="David Alexanderia" userId="5af7e737f32a3d13" providerId="LiveId" clId="{EFE1FDDE-77A3-4F62-93E5-700DAB3A6609}" dt="2024-05-20T17:13:37.929" v="1445" actId="478"/>
          <ac:spMkLst>
            <pc:docMk/>
            <pc:sldMk cId="1490473982" sldId="288"/>
            <ac:spMk id="6" creationId="{4BACE416-E673-7677-3DB0-5078513B345E}"/>
          </ac:spMkLst>
        </pc:spChg>
        <pc:spChg chg="add del mod">
          <ac:chgData name="David Alexanderia" userId="5af7e737f32a3d13" providerId="LiveId" clId="{EFE1FDDE-77A3-4F62-93E5-700DAB3A6609}" dt="2024-05-21T02:54:24.668" v="4288" actId="20577"/>
          <ac:spMkLst>
            <pc:docMk/>
            <pc:sldMk cId="1490473982" sldId="288"/>
            <ac:spMk id="7" creationId="{FFDFC1C4-D37C-334D-8D4D-FC76A9B1AF50}"/>
          </ac:spMkLst>
        </pc:spChg>
        <pc:spChg chg="add mod">
          <ac:chgData name="David Alexanderia" userId="5af7e737f32a3d13" providerId="LiveId" clId="{EFE1FDDE-77A3-4F62-93E5-700DAB3A6609}" dt="2024-05-21T02:55:28.227" v="4295" actId="5793"/>
          <ac:spMkLst>
            <pc:docMk/>
            <pc:sldMk cId="1490473982" sldId="288"/>
            <ac:spMk id="8" creationId="{28558926-1304-EA5A-2CD3-049A1FF49954}"/>
          </ac:spMkLst>
        </pc:spChg>
        <pc:spChg chg="add del mod">
          <ac:chgData name="David Alexanderia" userId="5af7e737f32a3d13" providerId="LiveId" clId="{EFE1FDDE-77A3-4F62-93E5-700DAB3A6609}" dt="2024-05-21T02:43:42.595" v="4086" actId="478"/>
          <ac:spMkLst>
            <pc:docMk/>
            <pc:sldMk cId="1490473982" sldId="288"/>
            <ac:spMk id="9" creationId="{A94BA73D-8C17-9873-42DF-FE087B0B2D5C}"/>
          </ac:spMkLst>
        </pc:spChg>
        <pc:spChg chg="add del mod">
          <ac:chgData name="David Alexanderia" userId="5af7e737f32a3d13" providerId="LiveId" clId="{EFE1FDDE-77A3-4F62-93E5-700DAB3A6609}" dt="2024-05-21T02:43:43.490" v="4087" actId="478"/>
          <ac:spMkLst>
            <pc:docMk/>
            <pc:sldMk cId="1490473982" sldId="288"/>
            <ac:spMk id="10" creationId="{CC0F0D46-C6CE-F2B5-34A2-20C0C86FAE0C}"/>
          </ac:spMkLst>
        </pc:spChg>
        <pc:spChg chg="add del mod">
          <ac:chgData name="David Alexanderia" userId="5af7e737f32a3d13" providerId="LiveId" clId="{EFE1FDDE-77A3-4F62-93E5-700DAB3A6609}" dt="2024-05-21T02:43:45.744" v="4088" actId="478"/>
          <ac:spMkLst>
            <pc:docMk/>
            <pc:sldMk cId="1490473982" sldId="288"/>
            <ac:spMk id="11" creationId="{7591AA0F-1777-24BB-E76B-A9712FC859CC}"/>
          </ac:spMkLst>
        </pc:spChg>
        <pc:spChg chg="mod">
          <ac:chgData name="David Alexanderia" userId="5af7e737f32a3d13" providerId="LiveId" clId="{EFE1FDDE-77A3-4F62-93E5-700DAB3A6609}" dt="2024-05-21T02:56:01.593" v="4303" actId="1076"/>
          <ac:spMkLst>
            <pc:docMk/>
            <pc:sldMk cId="1490473982" sldId="288"/>
            <ac:spMk id="23" creationId="{B08C1F06-2D03-5875-B8CB-52AA59941927}"/>
          </ac:spMkLst>
        </pc:spChg>
      </pc:sldChg>
      <pc:sldChg chg="add del modAnim">
        <pc:chgData name="David Alexanderia" userId="5af7e737f32a3d13" providerId="LiveId" clId="{EFE1FDDE-77A3-4F62-93E5-700DAB3A6609}" dt="2024-05-13T02:58:03.936" v="879" actId="47"/>
        <pc:sldMkLst>
          <pc:docMk/>
          <pc:sldMk cId="905809219" sldId="289"/>
        </pc:sldMkLst>
      </pc:sldChg>
      <pc:sldChg chg="modSp add del mod setBg">
        <pc:chgData name="David Alexanderia" userId="5af7e737f32a3d13" providerId="LiveId" clId="{EFE1FDDE-77A3-4F62-93E5-700DAB3A6609}" dt="2024-05-21T02:40:03.110" v="4065" actId="47"/>
        <pc:sldMkLst>
          <pc:docMk/>
          <pc:sldMk cId="1881715868" sldId="290"/>
        </pc:sldMkLst>
        <pc:spChg chg="ord">
          <ac:chgData name="David Alexanderia" userId="5af7e737f32a3d13" providerId="LiveId" clId="{EFE1FDDE-77A3-4F62-93E5-700DAB3A6609}" dt="2024-05-13T02:50:07.861" v="835" actId="167"/>
          <ac:spMkLst>
            <pc:docMk/>
            <pc:sldMk cId="1881715868" sldId="290"/>
            <ac:spMk id="23" creationId="{B08C1F06-2D03-5875-B8CB-52AA59941927}"/>
          </ac:spMkLst>
        </pc:spChg>
        <pc:spChg chg="mod ord">
          <ac:chgData name="David Alexanderia" userId="5af7e737f32a3d13" providerId="LiveId" clId="{EFE1FDDE-77A3-4F62-93E5-700DAB3A6609}" dt="2024-05-13T05:00:43.550" v="1414" actId="14100"/>
          <ac:spMkLst>
            <pc:docMk/>
            <pc:sldMk cId="1881715868" sldId="290"/>
            <ac:spMk id="24" creationId="{3D724BD8-4D55-B9DC-45F9-3BBAC29D81BF}"/>
          </ac:spMkLst>
        </pc:spChg>
        <pc:spChg chg="mod">
          <ac:chgData name="David Alexanderia" userId="5af7e737f32a3d13" providerId="LiveId" clId="{EFE1FDDE-77A3-4F62-93E5-700DAB3A6609}" dt="2024-05-20T18:40:38.431" v="1523" actId="207"/>
          <ac:spMkLst>
            <pc:docMk/>
            <pc:sldMk cId="1881715868" sldId="290"/>
            <ac:spMk id="25" creationId="{1B53A904-4FAD-4628-CF2A-FA8ED859D330}"/>
          </ac:spMkLst>
        </pc:spChg>
        <pc:spChg chg="mod">
          <ac:chgData name="David Alexanderia" userId="5af7e737f32a3d13" providerId="LiveId" clId="{EFE1FDDE-77A3-4F62-93E5-700DAB3A6609}" dt="2024-05-20T18:40:03.683" v="1515" actId="207"/>
          <ac:spMkLst>
            <pc:docMk/>
            <pc:sldMk cId="1881715868" sldId="290"/>
            <ac:spMk id="26" creationId="{F6BF637D-8822-77DE-DABE-8EA229D13389}"/>
          </ac:spMkLst>
        </pc:spChg>
      </pc:sldChg>
      <pc:sldChg chg="addSp modSp add del mod setBg">
        <pc:chgData name="David Alexanderia" userId="5af7e737f32a3d13" providerId="LiveId" clId="{EFE1FDDE-77A3-4F62-93E5-700DAB3A6609}" dt="2024-05-21T02:39:56.881" v="4064" actId="47"/>
        <pc:sldMkLst>
          <pc:docMk/>
          <pc:sldMk cId="1534397092" sldId="291"/>
        </pc:sldMkLst>
        <pc:spChg chg="add mod">
          <ac:chgData name="David Alexanderia" userId="5af7e737f32a3d13" providerId="LiveId" clId="{EFE1FDDE-77A3-4F62-93E5-700DAB3A6609}" dt="2024-05-20T18:52:42.262" v="1688" actId="20577"/>
          <ac:spMkLst>
            <pc:docMk/>
            <pc:sldMk cId="1534397092" sldId="291"/>
            <ac:spMk id="2" creationId="{59DCBE53-92DC-979C-7999-59B890019F16}"/>
          </ac:spMkLst>
        </pc:spChg>
        <pc:spChg chg="add mod">
          <ac:chgData name="David Alexanderia" userId="5af7e737f32a3d13" providerId="LiveId" clId="{EFE1FDDE-77A3-4F62-93E5-700DAB3A6609}" dt="2024-05-20T18:53:10.245" v="1693" actId="20577"/>
          <ac:spMkLst>
            <pc:docMk/>
            <pc:sldMk cId="1534397092" sldId="291"/>
            <ac:spMk id="3" creationId="{162A1A71-244B-E76F-FCFC-C4C1E926018A}"/>
          </ac:spMkLst>
        </pc:spChg>
        <pc:spChg chg="add mod">
          <ac:chgData name="David Alexanderia" userId="5af7e737f32a3d13" providerId="LiveId" clId="{EFE1FDDE-77A3-4F62-93E5-700DAB3A6609}" dt="2024-05-20T18:54:43.770" v="1805"/>
          <ac:spMkLst>
            <pc:docMk/>
            <pc:sldMk cId="1534397092" sldId="291"/>
            <ac:spMk id="4" creationId="{708DB79F-8501-5763-0749-A7B8EB82A7C6}"/>
          </ac:spMkLst>
        </pc:spChg>
        <pc:spChg chg="add mod">
          <ac:chgData name="David Alexanderia" userId="5af7e737f32a3d13" providerId="LiveId" clId="{EFE1FDDE-77A3-4F62-93E5-700DAB3A6609}" dt="2024-05-20T18:55:12.996" v="1808"/>
          <ac:spMkLst>
            <pc:docMk/>
            <pc:sldMk cId="1534397092" sldId="291"/>
            <ac:spMk id="5" creationId="{1771ACAE-9C28-E917-930B-C27E3DBFD97B}"/>
          </ac:spMkLst>
        </pc:spChg>
        <pc:spChg chg="mod">
          <ac:chgData name="David Alexanderia" userId="5af7e737f32a3d13" providerId="LiveId" clId="{EFE1FDDE-77A3-4F62-93E5-700DAB3A6609}" dt="2024-05-20T19:22:01.527" v="2473" actId="207"/>
          <ac:spMkLst>
            <pc:docMk/>
            <pc:sldMk cId="1534397092" sldId="291"/>
            <ac:spMk id="24" creationId="{3D724BD8-4D55-B9DC-45F9-3BBAC29D81BF}"/>
          </ac:spMkLst>
        </pc:spChg>
      </pc:sldChg>
      <pc:sldChg chg="add del">
        <pc:chgData name="David Alexanderia" userId="5af7e737f32a3d13" providerId="LiveId" clId="{EFE1FDDE-77A3-4F62-93E5-700DAB3A6609}" dt="2024-05-13T02:50:20.155" v="841" actId="2890"/>
        <pc:sldMkLst>
          <pc:docMk/>
          <pc:sldMk cId="979701579" sldId="292"/>
        </pc:sldMkLst>
      </pc:sldChg>
      <pc:sldChg chg="modSp add mod ord">
        <pc:chgData name="David Alexanderia" userId="5af7e737f32a3d13" providerId="LiveId" clId="{EFE1FDDE-77A3-4F62-93E5-700DAB3A6609}" dt="2024-05-20T18:58:56.850" v="1962" actId="207"/>
        <pc:sldMkLst>
          <pc:docMk/>
          <pc:sldMk cId="3258756594" sldId="292"/>
        </pc:sldMkLst>
        <pc:spChg chg="mod">
          <ac:chgData name="David Alexanderia" userId="5af7e737f32a3d13" providerId="LiveId" clId="{EFE1FDDE-77A3-4F62-93E5-700DAB3A6609}" dt="2024-05-20T18:58:51.849" v="1959" actId="207"/>
          <ac:spMkLst>
            <pc:docMk/>
            <pc:sldMk cId="3258756594" sldId="292"/>
            <ac:spMk id="25" creationId="{1B53A904-4FAD-4628-CF2A-FA8ED859D330}"/>
          </ac:spMkLst>
        </pc:spChg>
        <pc:spChg chg="mod">
          <ac:chgData name="David Alexanderia" userId="5af7e737f32a3d13" providerId="LiveId" clId="{EFE1FDDE-77A3-4F62-93E5-700DAB3A6609}" dt="2024-05-20T18:58:56.850" v="1962" actId="207"/>
          <ac:spMkLst>
            <pc:docMk/>
            <pc:sldMk cId="3258756594" sldId="292"/>
            <ac:spMk id="26" creationId="{F6BF637D-8822-77DE-DABE-8EA229D13389}"/>
          </ac:spMkLst>
        </pc:spChg>
      </pc:sldChg>
      <pc:sldChg chg="modSp add del mod modAnim">
        <pc:chgData name="David Alexanderia" userId="5af7e737f32a3d13" providerId="LiveId" clId="{EFE1FDDE-77A3-4F62-93E5-700DAB3A6609}" dt="2024-05-13T04:55:19.026" v="1389" actId="47"/>
        <pc:sldMkLst>
          <pc:docMk/>
          <pc:sldMk cId="351861789" sldId="293"/>
        </pc:sldMkLst>
        <pc:spChg chg="mod">
          <ac:chgData name="David Alexanderia" userId="5af7e737f32a3d13" providerId="LiveId" clId="{EFE1FDDE-77A3-4F62-93E5-700DAB3A6609}" dt="2024-05-13T04:53:45.103" v="1355" actId="1076"/>
          <ac:spMkLst>
            <pc:docMk/>
            <pc:sldMk cId="351861789" sldId="293"/>
            <ac:spMk id="3" creationId="{1132D032-A654-87A5-0C31-6CB8EAE09B33}"/>
          </ac:spMkLst>
        </pc:spChg>
      </pc:sldChg>
      <pc:sldChg chg="add del modAnim">
        <pc:chgData name="David Alexanderia" userId="5af7e737f32a3d13" providerId="LiveId" clId="{EFE1FDDE-77A3-4F62-93E5-700DAB3A6609}" dt="2024-05-20T17:13:24.209" v="1443" actId="47"/>
        <pc:sldMkLst>
          <pc:docMk/>
          <pc:sldMk cId="1266253002" sldId="293"/>
        </pc:sldMkLst>
      </pc:sldChg>
      <pc:sldChg chg="modSp add del mod">
        <pc:chgData name="David Alexanderia" userId="5af7e737f32a3d13" providerId="LiveId" clId="{EFE1FDDE-77A3-4F62-93E5-700DAB3A6609}" dt="2024-05-20T18:48:07.151" v="1590" actId="47"/>
        <pc:sldMkLst>
          <pc:docMk/>
          <pc:sldMk cId="1314957980" sldId="293"/>
        </pc:sldMkLst>
        <pc:spChg chg="mod">
          <ac:chgData name="David Alexanderia" userId="5af7e737f32a3d13" providerId="LiveId" clId="{EFE1FDDE-77A3-4F62-93E5-700DAB3A6609}" dt="2024-05-20T18:47:34.241" v="1581" actId="1076"/>
          <ac:spMkLst>
            <pc:docMk/>
            <pc:sldMk cId="1314957980" sldId="293"/>
            <ac:spMk id="9" creationId="{A94BA73D-8C17-9873-42DF-FE087B0B2D5C}"/>
          </ac:spMkLst>
        </pc:spChg>
        <pc:spChg chg="mod">
          <ac:chgData name="David Alexanderia" userId="5af7e737f32a3d13" providerId="LiveId" clId="{EFE1FDDE-77A3-4F62-93E5-700DAB3A6609}" dt="2024-05-20T18:47:50.054" v="1585" actId="1076"/>
          <ac:spMkLst>
            <pc:docMk/>
            <pc:sldMk cId="1314957980" sldId="293"/>
            <ac:spMk id="10" creationId="{CC0F0D46-C6CE-F2B5-34A2-20C0C86FAE0C}"/>
          </ac:spMkLst>
        </pc:spChg>
        <pc:spChg chg="mod">
          <ac:chgData name="David Alexanderia" userId="5af7e737f32a3d13" providerId="LiveId" clId="{EFE1FDDE-77A3-4F62-93E5-700DAB3A6609}" dt="2024-05-20T18:47:44.974" v="1584" actId="1076"/>
          <ac:spMkLst>
            <pc:docMk/>
            <pc:sldMk cId="1314957980" sldId="293"/>
            <ac:spMk id="11" creationId="{7591AA0F-1777-24BB-E76B-A9712FC859CC}"/>
          </ac:spMkLst>
        </pc:spChg>
      </pc:sldChg>
      <pc:sldChg chg="modSp add del mod">
        <pc:chgData name="David Alexanderia" userId="5af7e737f32a3d13" providerId="LiveId" clId="{EFE1FDDE-77A3-4F62-93E5-700DAB3A6609}" dt="2024-05-20T18:44:44.571" v="1566" actId="47"/>
        <pc:sldMkLst>
          <pc:docMk/>
          <pc:sldMk cId="1465544536" sldId="293"/>
        </pc:sldMkLst>
        <pc:spChg chg="mod">
          <ac:chgData name="David Alexanderia" userId="5af7e737f32a3d13" providerId="LiveId" clId="{EFE1FDDE-77A3-4F62-93E5-700DAB3A6609}" dt="2024-05-20T18:44:28.126" v="1564" actId="1076"/>
          <ac:spMkLst>
            <pc:docMk/>
            <pc:sldMk cId="1465544536" sldId="293"/>
            <ac:spMk id="9" creationId="{A94BA73D-8C17-9873-42DF-FE087B0B2D5C}"/>
          </ac:spMkLst>
        </pc:spChg>
        <pc:spChg chg="mod">
          <ac:chgData name="David Alexanderia" userId="5af7e737f32a3d13" providerId="LiveId" clId="{EFE1FDDE-77A3-4F62-93E5-700DAB3A6609}" dt="2024-05-20T18:44:36.709" v="1565" actId="1076"/>
          <ac:spMkLst>
            <pc:docMk/>
            <pc:sldMk cId="1465544536" sldId="293"/>
            <ac:spMk id="10" creationId="{CC0F0D46-C6CE-F2B5-34A2-20C0C86FAE0C}"/>
          </ac:spMkLst>
        </pc:spChg>
      </pc:sldChg>
      <pc:sldChg chg="modSp add del mod modAnim">
        <pc:chgData name="David Alexanderia" userId="5af7e737f32a3d13" providerId="LiveId" clId="{EFE1FDDE-77A3-4F62-93E5-700DAB3A6609}" dt="2024-05-13T04:52:24.189" v="1323" actId="47"/>
        <pc:sldMkLst>
          <pc:docMk/>
          <pc:sldMk cId="2152114513" sldId="293"/>
        </pc:sldMkLst>
        <pc:spChg chg="mod">
          <ac:chgData name="David Alexanderia" userId="5af7e737f32a3d13" providerId="LiveId" clId="{EFE1FDDE-77A3-4F62-93E5-700DAB3A6609}" dt="2024-05-13T04:51:53.847" v="1322" actId="1038"/>
          <ac:spMkLst>
            <pc:docMk/>
            <pc:sldMk cId="2152114513" sldId="293"/>
            <ac:spMk id="2" creationId="{CF5D35A9-BC80-95F8-76B6-481251556616}"/>
          </ac:spMkLst>
        </pc:spChg>
        <pc:spChg chg="mod">
          <ac:chgData name="David Alexanderia" userId="5af7e737f32a3d13" providerId="LiveId" clId="{EFE1FDDE-77A3-4F62-93E5-700DAB3A6609}" dt="2024-05-13T04:48:57.366" v="1242" actId="207"/>
          <ac:spMkLst>
            <pc:docMk/>
            <pc:sldMk cId="2152114513" sldId="293"/>
            <ac:spMk id="3" creationId="{1132D032-A654-87A5-0C31-6CB8EAE09B33}"/>
          </ac:spMkLst>
        </pc:spChg>
        <pc:spChg chg="mod">
          <ac:chgData name="David Alexanderia" userId="5af7e737f32a3d13" providerId="LiveId" clId="{EFE1FDDE-77A3-4F62-93E5-700DAB3A6609}" dt="2024-05-13T04:49:00.943" v="1271" actId="207"/>
          <ac:spMkLst>
            <pc:docMk/>
            <pc:sldMk cId="2152114513" sldId="293"/>
            <ac:spMk id="4" creationId="{0606B153-CF9C-FBDE-2166-25DC64339F80}"/>
          </ac:spMkLst>
        </pc:spChg>
        <pc:spChg chg="mod">
          <ac:chgData name="David Alexanderia" userId="5af7e737f32a3d13" providerId="LiveId" clId="{EFE1FDDE-77A3-4F62-93E5-700DAB3A6609}" dt="2024-05-13T04:48:58.996" v="1255" actId="207"/>
          <ac:spMkLst>
            <pc:docMk/>
            <pc:sldMk cId="2152114513" sldId="293"/>
            <ac:spMk id="5" creationId="{3A71BB4D-84EC-61FB-D7EA-303E4F2FFCCC}"/>
          </ac:spMkLst>
        </pc:spChg>
        <pc:spChg chg="mod">
          <ac:chgData name="David Alexanderia" userId="5af7e737f32a3d13" providerId="LiveId" clId="{EFE1FDDE-77A3-4F62-93E5-700DAB3A6609}" dt="2024-05-13T04:50:54.927" v="1318" actId="1035"/>
          <ac:spMkLst>
            <pc:docMk/>
            <pc:sldMk cId="2152114513" sldId="293"/>
            <ac:spMk id="6" creationId="{4BACE416-E673-7677-3DB0-5078513B345E}"/>
          </ac:spMkLst>
        </pc:spChg>
      </pc:sldChg>
      <pc:sldChg chg="modSp add del mod">
        <pc:chgData name="David Alexanderia" userId="5af7e737f32a3d13" providerId="LiveId" clId="{EFE1FDDE-77A3-4F62-93E5-700DAB3A6609}" dt="2024-05-20T18:44:17.642" v="1562" actId="47"/>
        <pc:sldMkLst>
          <pc:docMk/>
          <pc:sldMk cId="3602119431" sldId="293"/>
        </pc:sldMkLst>
        <pc:spChg chg="mod">
          <ac:chgData name="David Alexanderia" userId="5af7e737f32a3d13" providerId="LiveId" clId="{EFE1FDDE-77A3-4F62-93E5-700DAB3A6609}" dt="2024-05-20T17:15:45.462" v="1483" actId="1076"/>
          <ac:spMkLst>
            <pc:docMk/>
            <pc:sldMk cId="3602119431" sldId="293"/>
            <ac:spMk id="9" creationId="{A94BA73D-8C17-9873-42DF-FE087B0B2D5C}"/>
          </ac:spMkLst>
        </pc:spChg>
        <pc:spChg chg="mod">
          <ac:chgData name="David Alexanderia" userId="5af7e737f32a3d13" providerId="LiveId" clId="{EFE1FDDE-77A3-4F62-93E5-700DAB3A6609}" dt="2024-05-20T17:15:50.921" v="1484" actId="1076"/>
          <ac:spMkLst>
            <pc:docMk/>
            <pc:sldMk cId="3602119431" sldId="293"/>
            <ac:spMk id="10" creationId="{CC0F0D46-C6CE-F2B5-34A2-20C0C86FAE0C}"/>
          </ac:spMkLst>
        </pc:spChg>
      </pc:sldChg>
      <pc:sldChg chg="modSp add del mod setBg">
        <pc:chgData name="David Alexanderia" userId="5af7e737f32a3d13" providerId="LiveId" clId="{EFE1FDDE-77A3-4F62-93E5-700DAB3A6609}" dt="2024-05-21T02:55:48.857" v="4297" actId="1076"/>
        <pc:sldMkLst>
          <pc:docMk/>
          <pc:sldMk cId="4053597285" sldId="293"/>
        </pc:sldMkLst>
        <pc:spChg chg="mod">
          <ac:chgData name="David Alexanderia" userId="5af7e737f32a3d13" providerId="LiveId" clId="{EFE1FDDE-77A3-4F62-93E5-700DAB3A6609}" dt="2024-05-20T18:50:11.227" v="1672" actId="1076"/>
          <ac:spMkLst>
            <pc:docMk/>
            <pc:sldMk cId="4053597285" sldId="293"/>
            <ac:spMk id="9" creationId="{A94BA73D-8C17-9873-42DF-FE087B0B2D5C}"/>
          </ac:spMkLst>
        </pc:spChg>
        <pc:spChg chg="mod">
          <ac:chgData name="David Alexanderia" userId="5af7e737f32a3d13" providerId="LiveId" clId="{EFE1FDDE-77A3-4F62-93E5-700DAB3A6609}" dt="2024-05-21T02:55:48.857" v="4297" actId="1076"/>
          <ac:spMkLst>
            <pc:docMk/>
            <pc:sldMk cId="4053597285" sldId="293"/>
            <ac:spMk id="10" creationId="{CC0F0D46-C6CE-F2B5-34A2-20C0C86FAE0C}"/>
          </ac:spMkLst>
        </pc:spChg>
        <pc:spChg chg="mod">
          <ac:chgData name="David Alexanderia" userId="5af7e737f32a3d13" providerId="LiveId" clId="{EFE1FDDE-77A3-4F62-93E5-700DAB3A6609}" dt="2024-05-20T18:50:19.855" v="1675" actId="1076"/>
          <ac:spMkLst>
            <pc:docMk/>
            <pc:sldMk cId="4053597285" sldId="293"/>
            <ac:spMk id="11" creationId="{7591AA0F-1777-24BB-E76B-A9712FC859CC}"/>
          </ac:spMkLst>
        </pc:spChg>
        <pc:spChg chg="mod">
          <ac:chgData name="David Alexanderia" userId="5af7e737f32a3d13" providerId="LiveId" clId="{EFE1FDDE-77A3-4F62-93E5-700DAB3A6609}" dt="2024-05-20T19:22:12.609" v="2484" actId="207"/>
          <ac:spMkLst>
            <pc:docMk/>
            <pc:sldMk cId="4053597285" sldId="293"/>
            <ac:spMk id="23" creationId="{B08C1F06-2D03-5875-B8CB-52AA59941927}"/>
          </ac:spMkLst>
        </pc:spChg>
      </pc:sldChg>
      <pc:sldChg chg="add del">
        <pc:chgData name="David Alexanderia" userId="5af7e737f32a3d13" providerId="LiveId" clId="{EFE1FDDE-77A3-4F62-93E5-700DAB3A6609}" dt="2024-05-20T17:15:12.591" v="1474" actId="2890"/>
        <pc:sldMkLst>
          <pc:docMk/>
          <pc:sldMk cId="4073102727" sldId="293"/>
        </pc:sldMkLst>
      </pc:sldChg>
      <pc:sldChg chg="add del modAnim">
        <pc:chgData name="David Alexanderia" userId="5af7e737f32a3d13" providerId="LiveId" clId="{EFE1FDDE-77A3-4F62-93E5-700DAB3A6609}" dt="2024-05-13T04:41:45.262" v="1095" actId="47"/>
        <pc:sldMkLst>
          <pc:docMk/>
          <pc:sldMk cId="4284025309" sldId="293"/>
        </pc:sldMkLst>
      </pc:sldChg>
      <pc:sldChg chg="delSp modSp add del mod">
        <pc:chgData name="David Alexanderia" userId="5af7e737f32a3d13" providerId="LiveId" clId="{EFE1FDDE-77A3-4F62-93E5-700DAB3A6609}" dt="2024-05-20T18:48:06.452" v="1589" actId="47"/>
        <pc:sldMkLst>
          <pc:docMk/>
          <pc:sldMk cId="2624264507" sldId="294"/>
        </pc:sldMkLst>
        <pc:spChg chg="del mod">
          <ac:chgData name="David Alexanderia" userId="5af7e737f32a3d13" providerId="LiveId" clId="{EFE1FDDE-77A3-4F62-93E5-700DAB3A6609}" dt="2024-05-20T18:48:05.290" v="1588" actId="478"/>
          <ac:spMkLst>
            <pc:docMk/>
            <pc:sldMk cId="2624264507" sldId="294"/>
            <ac:spMk id="11" creationId="{7591AA0F-1777-24BB-E76B-A9712FC859CC}"/>
          </ac:spMkLst>
        </pc:spChg>
      </pc:sldChg>
      <pc:sldChg chg="addSp modSp add del modAnim">
        <pc:chgData name="David Alexanderia" userId="5af7e737f32a3d13" providerId="LiveId" clId="{EFE1FDDE-77A3-4F62-93E5-700DAB3A6609}" dt="2024-05-13T04:52:24.939" v="1324" actId="47"/>
        <pc:sldMkLst>
          <pc:docMk/>
          <pc:sldMk cId="2891580280" sldId="294"/>
        </pc:sldMkLst>
        <pc:spChg chg="add mod">
          <ac:chgData name="David Alexanderia" userId="5af7e737f32a3d13" providerId="LiveId" clId="{EFE1FDDE-77A3-4F62-93E5-700DAB3A6609}" dt="2024-05-13T04:49:16.738" v="1288" actId="571"/>
          <ac:spMkLst>
            <pc:docMk/>
            <pc:sldMk cId="2891580280" sldId="294"/>
            <ac:spMk id="7" creationId="{EF75E299-FF18-7158-1987-65236370BC49}"/>
          </ac:spMkLst>
        </pc:spChg>
        <pc:spChg chg="add mod">
          <ac:chgData name="David Alexanderia" userId="5af7e737f32a3d13" providerId="LiveId" clId="{EFE1FDDE-77A3-4F62-93E5-700DAB3A6609}" dt="2024-05-13T04:49:16.738" v="1288" actId="571"/>
          <ac:spMkLst>
            <pc:docMk/>
            <pc:sldMk cId="2891580280" sldId="294"/>
            <ac:spMk id="8" creationId="{E726CC46-5973-5569-273B-24475687396B}"/>
          </ac:spMkLst>
        </pc:spChg>
        <pc:spChg chg="add mod">
          <ac:chgData name="David Alexanderia" userId="5af7e737f32a3d13" providerId="LiveId" clId="{EFE1FDDE-77A3-4F62-93E5-700DAB3A6609}" dt="2024-05-13T04:49:16.738" v="1288" actId="571"/>
          <ac:spMkLst>
            <pc:docMk/>
            <pc:sldMk cId="2891580280" sldId="294"/>
            <ac:spMk id="9" creationId="{4B554E76-82CF-9408-0861-66FC3765645A}"/>
          </ac:spMkLst>
        </pc:spChg>
      </pc:sldChg>
      <pc:sldChg chg="modSp add del mod">
        <pc:chgData name="David Alexanderia" userId="5af7e737f32a3d13" providerId="LiveId" clId="{EFE1FDDE-77A3-4F62-93E5-700DAB3A6609}" dt="2024-05-21T02:40:04.964" v="4067" actId="47"/>
        <pc:sldMkLst>
          <pc:docMk/>
          <pc:sldMk cId="2940353221" sldId="294"/>
        </pc:sldMkLst>
        <pc:spChg chg="mod">
          <ac:chgData name="David Alexanderia" userId="5af7e737f32a3d13" providerId="LiveId" clId="{EFE1FDDE-77A3-4F62-93E5-700DAB3A6609}" dt="2024-05-20T18:50:30.960" v="1678" actId="1076"/>
          <ac:spMkLst>
            <pc:docMk/>
            <pc:sldMk cId="2940353221" sldId="294"/>
            <ac:spMk id="11" creationId="{7591AA0F-1777-24BB-E76B-A9712FC859CC}"/>
          </ac:spMkLst>
        </pc:spChg>
        <pc:spChg chg="mod">
          <ac:chgData name="David Alexanderia" userId="5af7e737f32a3d13" providerId="LiveId" clId="{EFE1FDDE-77A3-4F62-93E5-700DAB3A6609}" dt="2024-05-20T19:22:06.909" v="2480" actId="207"/>
          <ac:spMkLst>
            <pc:docMk/>
            <pc:sldMk cId="2940353221" sldId="294"/>
            <ac:spMk id="23" creationId="{B08C1F06-2D03-5875-B8CB-52AA59941927}"/>
          </ac:spMkLst>
        </pc:spChg>
      </pc:sldChg>
      <pc:sldChg chg="add del">
        <pc:chgData name="David Alexanderia" userId="5af7e737f32a3d13" providerId="LiveId" clId="{EFE1FDDE-77A3-4F62-93E5-700DAB3A6609}" dt="2024-05-20T17:12:33.327" v="1438" actId="2890"/>
        <pc:sldMkLst>
          <pc:docMk/>
          <pc:sldMk cId="3448168755" sldId="294"/>
        </pc:sldMkLst>
      </pc:sldChg>
      <pc:sldChg chg="addSp modSp add mod">
        <pc:chgData name="David Alexanderia" userId="5af7e737f32a3d13" providerId="LiveId" clId="{EFE1FDDE-77A3-4F62-93E5-700DAB3A6609}" dt="2024-05-20T18:57:40.989" v="1948" actId="20577"/>
        <pc:sldMkLst>
          <pc:docMk/>
          <pc:sldMk cId="918687799" sldId="295"/>
        </pc:sldMkLst>
        <pc:spChg chg="add mod">
          <ac:chgData name="David Alexanderia" userId="5af7e737f32a3d13" providerId="LiveId" clId="{EFE1FDDE-77A3-4F62-93E5-700DAB3A6609}" dt="2024-05-20T18:55:30.688" v="1812"/>
          <ac:spMkLst>
            <pc:docMk/>
            <pc:sldMk cId="918687799" sldId="295"/>
            <ac:spMk id="2" creationId="{7CFEB21A-ADA2-ACD0-59C3-E1EA7978CED3}"/>
          </ac:spMkLst>
        </pc:spChg>
        <pc:spChg chg="mod ord">
          <ac:chgData name="David Alexanderia" userId="5af7e737f32a3d13" providerId="LiveId" clId="{EFE1FDDE-77A3-4F62-93E5-700DAB3A6609}" dt="2024-05-20T18:57:31.632" v="1945" actId="207"/>
          <ac:spMkLst>
            <pc:docMk/>
            <pc:sldMk cId="918687799" sldId="295"/>
            <ac:spMk id="25" creationId="{1B53A904-4FAD-4628-CF2A-FA8ED859D330}"/>
          </ac:spMkLst>
        </pc:spChg>
        <pc:spChg chg="mod">
          <ac:chgData name="David Alexanderia" userId="5af7e737f32a3d13" providerId="LiveId" clId="{EFE1FDDE-77A3-4F62-93E5-700DAB3A6609}" dt="2024-05-20T18:57:40.989" v="1948" actId="20577"/>
          <ac:spMkLst>
            <pc:docMk/>
            <pc:sldMk cId="918687799" sldId="295"/>
            <ac:spMk id="26" creationId="{F6BF637D-8822-77DE-DABE-8EA229D13389}"/>
          </ac:spMkLst>
        </pc:spChg>
      </pc:sldChg>
      <pc:sldChg chg="addSp modSp add mod">
        <pc:chgData name="David Alexanderia" userId="5af7e737f32a3d13" providerId="LiveId" clId="{EFE1FDDE-77A3-4F62-93E5-700DAB3A6609}" dt="2024-05-20T19:22:21.478" v="2492" actId="207"/>
        <pc:sldMkLst>
          <pc:docMk/>
          <pc:sldMk cId="1071476652" sldId="296"/>
        </pc:sldMkLst>
        <pc:spChg chg="add mod">
          <ac:chgData name="David Alexanderia" userId="5af7e737f32a3d13" providerId="LiveId" clId="{EFE1FDDE-77A3-4F62-93E5-700DAB3A6609}" dt="2024-05-20T18:59:33.723" v="1971" actId="404"/>
          <ac:spMkLst>
            <pc:docMk/>
            <pc:sldMk cId="1071476652" sldId="296"/>
            <ac:spMk id="2" creationId="{8E267767-DDAA-7426-A5F9-3CE6F725692C}"/>
          </ac:spMkLst>
        </pc:spChg>
        <pc:spChg chg="add mod">
          <ac:chgData name="David Alexanderia" userId="5af7e737f32a3d13" providerId="LiveId" clId="{EFE1FDDE-77A3-4F62-93E5-700DAB3A6609}" dt="2024-05-20T18:59:56.985" v="1978" actId="403"/>
          <ac:spMkLst>
            <pc:docMk/>
            <pc:sldMk cId="1071476652" sldId="296"/>
            <ac:spMk id="3" creationId="{5744CA84-FB76-4AF8-4D02-F7BE2DCFF48F}"/>
          </ac:spMkLst>
        </pc:spChg>
        <pc:spChg chg="add mod">
          <ac:chgData name="David Alexanderia" userId="5af7e737f32a3d13" providerId="LiveId" clId="{EFE1FDDE-77A3-4F62-93E5-700DAB3A6609}" dt="2024-05-20T19:01:45.597" v="2137" actId="404"/>
          <ac:spMkLst>
            <pc:docMk/>
            <pc:sldMk cId="1071476652" sldId="296"/>
            <ac:spMk id="4" creationId="{19E2AD81-3D36-F578-A80E-2ED7635CE3B9}"/>
          </ac:spMkLst>
        </pc:spChg>
        <pc:spChg chg="add mod">
          <ac:chgData name="David Alexanderia" userId="5af7e737f32a3d13" providerId="LiveId" clId="{EFE1FDDE-77A3-4F62-93E5-700DAB3A6609}" dt="2024-05-20T19:02:31.752" v="2144" actId="404"/>
          <ac:spMkLst>
            <pc:docMk/>
            <pc:sldMk cId="1071476652" sldId="296"/>
            <ac:spMk id="5" creationId="{45B0E983-B954-D061-9EC0-AB6207C4CE3E}"/>
          </ac:spMkLst>
        </pc:spChg>
        <pc:spChg chg="mod">
          <ac:chgData name="David Alexanderia" userId="5af7e737f32a3d13" providerId="LiveId" clId="{EFE1FDDE-77A3-4F62-93E5-700DAB3A6609}" dt="2024-05-20T19:22:21.478" v="2492" actId="207"/>
          <ac:spMkLst>
            <pc:docMk/>
            <pc:sldMk cId="1071476652" sldId="296"/>
            <ac:spMk id="25" creationId="{1B53A904-4FAD-4628-CF2A-FA8ED859D330}"/>
          </ac:spMkLst>
        </pc:spChg>
      </pc:sldChg>
      <pc:sldChg chg="addSp modSp add del mod">
        <pc:chgData name="David Alexanderia" userId="5af7e737f32a3d13" providerId="LiveId" clId="{EFE1FDDE-77A3-4F62-93E5-700DAB3A6609}" dt="2024-05-20T18:57:26.804" v="1944" actId="47"/>
        <pc:sldMkLst>
          <pc:docMk/>
          <pc:sldMk cId="3696711119" sldId="296"/>
        </pc:sldMkLst>
        <pc:spChg chg="add mod">
          <ac:chgData name="David Alexanderia" userId="5af7e737f32a3d13" providerId="LiveId" clId="{EFE1FDDE-77A3-4F62-93E5-700DAB3A6609}" dt="2024-05-20T18:56:32.715" v="1818"/>
          <ac:spMkLst>
            <pc:docMk/>
            <pc:sldMk cId="3696711119" sldId="296"/>
            <ac:spMk id="2" creationId="{9EAA714A-8EDE-905B-EB84-A3DDE0748745}"/>
          </ac:spMkLst>
        </pc:spChg>
        <pc:spChg chg="add mod">
          <ac:chgData name="David Alexanderia" userId="5af7e737f32a3d13" providerId="LiveId" clId="{EFE1FDDE-77A3-4F62-93E5-700DAB3A6609}" dt="2024-05-20T18:56:38.445" v="1819"/>
          <ac:spMkLst>
            <pc:docMk/>
            <pc:sldMk cId="3696711119" sldId="296"/>
            <ac:spMk id="3" creationId="{52F121F3-0222-5054-6946-A1C2BB495D7D}"/>
          </ac:spMkLst>
        </pc:spChg>
        <pc:spChg chg="add mod">
          <ac:chgData name="David Alexanderia" userId="5af7e737f32a3d13" providerId="LiveId" clId="{EFE1FDDE-77A3-4F62-93E5-700DAB3A6609}" dt="2024-05-20T18:56:50.973" v="1872" actId="1036"/>
          <ac:spMkLst>
            <pc:docMk/>
            <pc:sldMk cId="3696711119" sldId="296"/>
            <ac:spMk id="4" creationId="{0014B2E2-C8DC-ACE5-5C71-F9EE55BAFD4A}"/>
          </ac:spMkLst>
        </pc:spChg>
        <pc:spChg chg="add mod">
          <ac:chgData name="David Alexanderia" userId="5af7e737f32a3d13" providerId="LiveId" clId="{EFE1FDDE-77A3-4F62-93E5-700DAB3A6609}" dt="2024-05-20T18:57:03.420" v="1941" actId="1036"/>
          <ac:spMkLst>
            <pc:docMk/>
            <pc:sldMk cId="3696711119" sldId="296"/>
            <ac:spMk id="5" creationId="{CF91E078-6EF8-BB57-B074-32DEF269627D}"/>
          </ac:spMkLst>
        </pc:spChg>
        <pc:spChg chg="mod">
          <ac:chgData name="David Alexanderia" userId="5af7e737f32a3d13" providerId="LiveId" clId="{EFE1FDDE-77A3-4F62-93E5-700DAB3A6609}" dt="2024-05-20T18:55:58.979" v="1817" actId="207"/>
          <ac:spMkLst>
            <pc:docMk/>
            <pc:sldMk cId="3696711119" sldId="296"/>
            <ac:spMk id="25" creationId="{1B53A904-4FAD-4628-CF2A-FA8ED859D330}"/>
          </ac:spMkLst>
        </pc:spChg>
      </pc:sldChg>
      <pc:sldChg chg="modSp add mod">
        <pc:chgData name="David Alexanderia" userId="5af7e737f32a3d13" providerId="LiveId" clId="{EFE1FDDE-77A3-4F62-93E5-700DAB3A6609}" dt="2024-05-20T19:22:25.486" v="2493" actId="207"/>
        <pc:sldMkLst>
          <pc:docMk/>
          <pc:sldMk cId="1843617901" sldId="297"/>
        </pc:sldMkLst>
        <pc:spChg chg="mod">
          <ac:chgData name="David Alexanderia" userId="5af7e737f32a3d13" providerId="LiveId" clId="{EFE1FDDE-77A3-4F62-93E5-700DAB3A6609}" dt="2024-05-20T19:03:27.262" v="2155" actId="1076"/>
          <ac:spMkLst>
            <pc:docMk/>
            <pc:sldMk cId="1843617901" sldId="297"/>
            <ac:spMk id="4" creationId="{19E2AD81-3D36-F578-A80E-2ED7635CE3B9}"/>
          </ac:spMkLst>
        </pc:spChg>
        <pc:spChg chg="mod">
          <ac:chgData name="David Alexanderia" userId="5af7e737f32a3d13" providerId="LiveId" clId="{EFE1FDDE-77A3-4F62-93E5-700DAB3A6609}" dt="2024-05-20T19:03:27.455" v="2156" actId="1076"/>
          <ac:spMkLst>
            <pc:docMk/>
            <pc:sldMk cId="1843617901" sldId="297"/>
            <ac:spMk id="5" creationId="{45B0E983-B954-D061-9EC0-AB6207C4CE3E}"/>
          </ac:spMkLst>
        </pc:spChg>
        <pc:spChg chg="mod">
          <ac:chgData name="David Alexanderia" userId="5af7e737f32a3d13" providerId="LiveId" clId="{EFE1FDDE-77A3-4F62-93E5-700DAB3A6609}" dt="2024-05-20T19:22:25.486" v="2493" actId="207"/>
          <ac:spMkLst>
            <pc:docMk/>
            <pc:sldMk cId="1843617901" sldId="297"/>
            <ac:spMk id="25" creationId="{1B53A904-4FAD-4628-CF2A-FA8ED859D330}"/>
          </ac:spMkLst>
        </pc:spChg>
      </pc:sldChg>
      <pc:sldChg chg="add ord">
        <pc:chgData name="David Alexanderia" userId="5af7e737f32a3d13" providerId="LiveId" clId="{EFE1FDDE-77A3-4F62-93E5-700DAB3A6609}" dt="2024-05-20T19:03:52.636" v="2162"/>
        <pc:sldMkLst>
          <pc:docMk/>
          <pc:sldMk cId="1205907492" sldId="298"/>
        </pc:sldMkLst>
      </pc:sldChg>
      <pc:sldChg chg="add del ord">
        <pc:chgData name="David Alexanderia" userId="5af7e737f32a3d13" providerId="LiveId" clId="{EFE1FDDE-77A3-4F62-93E5-700DAB3A6609}" dt="2024-05-20T19:03:48.095" v="2159" actId="47"/>
        <pc:sldMkLst>
          <pc:docMk/>
          <pc:sldMk cId="1236189842" sldId="298"/>
        </pc:sldMkLst>
      </pc:sldChg>
      <pc:sldChg chg="modSp add mod">
        <pc:chgData name="David Alexanderia" userId="5af7e737f32a3d13" providerId="LiveId" clId="{EFE1FDDE-77A3-4F62-93E5-700DAB3A6609}" dt="2024-05-20T19:04:06.941" v="2164" actId="166"/>
        <pc:sldMkLst>
          <pc:docMk/>
          <pc:sldMk cId="523088324" sldId="299"/>
        </pc:sldMkLst>
        <pc:spChg chg="ord">
          <ac:chgData name="David Alexanderia" userId="5af7e737f32a3d13" providerId="LiveId" clId="{EFE1FDDE-77A3-4F62-93E5-700DAB3A6609}" dt="2024-05-20T19:04:06.941" v="2164" actId="166"/>
          <ac:spMkLst>
            <pc:docMk/>
            <pc:sldMk cId="523088324" sldId="299"/>
            <ac:spMk id="26" creationId="{F6BF637D-8822-77DE-DABE-8EA229D13389}"/>
          </ac:spMkLst>
        </pc:spChg>
      </pc:sldChg>
      <pc:sldChg chg="addSp delSp modSp add mod">
        <pc:chgData name="David Alexanderia" userId="5af7e737f32a3d13" providerId="LiveId" clId="{EFE1FDDE-77A3-4F62-93E5-700DAB3A6609}" dt="2024-05-20T19:22:30.747" v="2494" actId="207"/>
        <pc:sldMkLst>
          <pc:docMk/>
          <pc:sldMk cId="3472095619" sldId="300"/>
        </pc:sldMkLst>
        <pc:spChg chg="add mod">
          <ac:chgData name="David Alexanderia" userId="5af7e737f32a3d13" providerId="LiveId" clId="{EFE1FDDE-77A3-4F62-93E5-700DAB3A6609}" dt="2024-05-20T19:13:01.243" v="2291" actId="404"/>
          <ac:spMkLst>
            <pc:docMk/>
            <pc:sldMk cId="3472095619" sldId="300"/>
            <ac:spMk id="2" creationId="{E9D4093B-97FE-9023-64EC-4CAA9E8C213A}"/>
          </ac:spMkLst>
        </pc:spChg>
        <pc:spChg chg="add mod">
          <ac:chgData name="David Alexanderia" userId="5af7e737f32a3d13" providerId="LiveId" clId="{EFE1FDDE-77A3-4F62-93E5-700DAB3A6609}" dt="2024-05-20T19:13:18.118" v="2297" actId="403"/>
          <ac:spMkLst>
            <pc:docMk/>
            <pc:sldMk cId="3472095619" sldId="300"/>
            <ac:spMk id="3" creationId="{11366EE9-9022-72D2-3DE2-C49F7F9C429E}"/>
          </ac:spMkLst>
        </pc:spChg>
        <pc:spChg chg="add mod">
          <ac:chgData name="David Alexanderia" userId="5af7e737f32a3d13" providerId="LiveId" clId="{EFE1FDDE-77A3-4F62-93E5-700DAB3A6609}" dt="2024-05-20T19:14:10.835" v="2301" actId="403"/>
          <ac:spMkLst>
            <pc:docMk/>
            <pc:sldMk cId="3472095619" sldId="300"/>
            <ac:spMk id="4" creationId="{8A9B4DED-9F7E-6C98-2E09-3C57DB5085BE}"/>
          </ac:spMkLst>
        </pc:spChg>
        <pc:spChg chg="add del mod">
          <ac:chgData name="David Alexanderia" userId="5af7e737f32a3d13" providerId="LiveId" clId="{EFE1FDDE-77A3-4F62-93E5-700DAB3A6609}" dt="2024-05-20T19:12:27.563" v="2284" actId="478"/>
          <ac:spMkLst>
            <pc:docMk/>
            <pc:sldMk cId="3472095619" sldId="300"/>
            <ac:spMk id="5" creationId="{661689D1-4F92-CD3D-4D37-0ED5F8FB1E61}"/>
          </ac:spMkLst>
        </pc:spChg>
        <pc:spChg chg="mod">
          <ac:chgData name="David Alexanderia" userId="5af7e737f32a3d13" providerId="LiveId" clId="{EFE1FDDE-77A3-4F62-93E5-700DAB3A6609}" dt="2024-05-20T19:22:30.747" v="2494" actId="207"/>
          <ac:spMkLst>
            <pc:docMk/>
            <pc:sldMk cId="3472095619" sldId="300"/>
            <ac:spMk id="26" creationId="{F6BF637D-8822-77DE-DABE-8EA229D13389}"/>
          </ac:spMkLst>
        </pc:spChg>
      </pc:sldChg>
      <pc:sldChg chg="modSp add mod">
        <pc:chgData name="David Alexanderia" userId="5af7e737f32a3d13" providerId="LiveId" clId="{EFE1FDDE-77A3-4F62-93E5-700DAB3A6609}" dt="2024-05-20T19:24:19.426" v="2630" actId="207"/>
        <pc:sldMkLst>
          <pc:docMk/>
          <pc:sldMk cId="4265281292" sldId="301"/>
        </pc:sldMkLst>
        <pc:spChg chg="mod">
          <ac:chgData name="David Alexanderia" userId="5af7e737f32a3d13" providerId="LiveId" clId="{EFE1FDDE-77A3-4F62-93E5-700DAB3A6609}" dt="2024-05-20T19:14:20.789" v="2347" actId="1035"/>
          <ac:spMkLst>
            <pc:docMk/>
            <pc:sldMk cId="4265281292" sldId="301"/>
            <ac:spMk id="4" creationId="{8A9B4DED-9F7E-6C98-2E09-3C57DB5085BE}"/>
          </ac:spMkLst>
        </pc:spChg>
        <pc:spChg chg="mod">
          <ac:chgData name="David Alexanderia" userId="5af7e737f32a3d13" providerId="LiveId" clId="{EFE1FDDE-77A3-4F62-93E5-700DAB3A6609}" dt="2024-05-20T19:24:19.426" v="2630" actId="207"/>
          <ac:spMkLst>
            <pc:docMk/>
            <pc:sldMk cId="4265281292" sldId="301"/>
            <ac:spMk id="26" creationId="{F6BF637D-8822-77DE-DABE-8EA229D13389}"/>
          </ac:spMkLst>
        </pc:spChg>
      </pc:sldChg>
      <pc:sldChg chg="addSp modSp add mod ord">
        <pc:chgData name="David Alexanderia" userId="5af7e737f32a3d13" providerId="LiveId" clId="{EFE1FDDE-77A3-4F62-93E5-700DAB3A6609}" dt="2024-05-20T19:27:33.789" v="2636" actId="122"/>
        <pc:sldMkLst>
          <pc:docMk/>
          <pc:sldMk cId="15012663" sldId="302"/>
        </pc:sldMkLst>
        <pc:spChg chg="add mod">
          <ac:chgData name="David Alexanderia" userId="5af7e737f32a3d13" providerId="LiveId" clId="{EFE1FDDE-77A3-4F62-93E5-700DAB3A6609}" dt="2024-05-20T19:27:33.789" v="2636" actId="122"/>
          <ac:spMkLst>
            <pc:docMk/>
            <pc:sldMk cId="15012663" sldId="302"/>
            <ac:spMk id="2" creationId="{FEFC066C-279A-23A2-31ED-9359EB25A599}"/>
          </ac:spMkLst>
        </pc:spChg>
      </pc:sldChg>
      <pc:sldChg chg="addSp delSp modSp add mod setBg">
        <pc:chgData name="David Alexanderia" userId="5af7e737f32a3d13" providerId="LiveId" clId="{EFE1FDDE-77A3-4F62-93E5-700DAB3A6609}" dt="2024-05-20T19:31:53.614" v="2845" actId="1035"/>
        <pc:sldMkLst>
          <pc:docMk/>
          <pc:sldMk cId="2098707025" sldId="303"/>
        </pc:sldMkLst>
        <pc:spChg chg="mod">
          <ac:chgData name="David Alexanderia" userId="5af7e737f32a3d13" providerId="LiveId" clId="{EFE1FDDE-77A3-4F62-93E5-700DAB3A6609}" dt="2024-05-20T19:27:36.566" v="2637" actId="122"/>
          <ac:spMkLst>
            <pc:docMk/>
            <pc:sldMk cId="2098707025" sldId="303"/>
            <ac:spMk id="2" creationId="{FEFC066C-279A-23A2-31ED-9359EB25A599}"/>
          </ac:spMkLst>
        </pc:spChg>
        <pc:spChg chg="mod">
          <ac:chgData name="David Alexanderia" userId="5af7e737f32a3d13" providerId="LiveId" clId="{EFE1FDDE-77A3-4F62-93E5-700DAB3A6609}" dt="2024-05-20T19:28:43.494" v="2644"/>
          <ac:spMkLst>
            <pc:docMk/>
            <pc:sldMk cId="2098707025" sldId="303"/>
            <ac:spMk id="4" creationId="{B67C3EAF-E4D4-B290-4148-92314CCDDDFA}"/>
          </ac:spMkLst>
        </pc:spChg>
        <pc:spChg chg="mod">
          <ac:chgData name="David Alexanderia" userId="5af7e737f32a3d13" providerId="LiveId" clId="{EFE1FDDE-77A3-4F62-93E5-700DAB3A6609}" dt="2024-05-20T19:28:43.494" v="2644"/>
          <ac:spMkLst>
            <pc:docMk/>
            <pc:sldMk cId="2098707025" sldId="303"/>
            <ac:spMk id="5" creationId="{8B10BEE3-335D-20F1-3C55-C413FC9DEFF7}"/>
          </ac:spMkLst>
        </pc:spChg>
        <pc:spChg chg="mod">
          <ac:chgData name="David Alexanderia" userId="5af7e737f32a3d13" providerId="LiveId" clId="{EFE1FDDE-77A3-4F62-93E5-700DAB3A6609}" dt="2024-05-20T19:31:53.614" v="2845" actId="1035"/>
          <ac:spMkLst>
            <pc:docMk/>
            <pc:sldMk cId="2098707025" sldId="303"/>
            <ac:spMk id="7" creationId="{4B632266-BC46-125A-06C8-91C4FAD402FA}"/>
          </ac:spMkLst>
        </pc:spChg>
        <pc:spChg chg="mod">
          <ac:chgData name="David Alexanderia" userId="5af7e737f32a3d13" providerId="LiveId" clId="{EFE1FDDE-77A3-4F62-93E5-700DAB3A6609}" dt="2024-05-20T19:31:53.614" v="2845" actId="1035"/>
          <ac:spMkLst>
            <pc:docMk/>
            <pc:sldMk cId="2098707025" sldId="303"/>
            <ac:spMk id="8" creationId="{5EB7A024-3131-3730-6CDA-222AEDF3773B}"/>
          </ac:spMkLst>
        </pc:spChg>
        <pc:spChg chg="mod">
          <ac:chgData name="David Alexanderia" userId="5af7e737f32a3d13" providerId="LiveId" clId="{EFE1FDDE-77A3-4F62-93E5-700DAB3A6609}" dt="2024-05-20T19:16:09.645" v="2407" actId="1035"/>
          <ac:spMkLst>
            <pc:docMk/>
            <pc:sldMk cId="2098707025" sldId="303"/>
            <ac:spMk id="18" creationId="{F042856D-2379-E59C-5645-68F563D7E5E0}"/>
          </ac:spMkLst>
        </pc:spChg>
        <pc:spChg chg="mod">
          <ac:chgData name="David Alexanderia" userId="5af7e737f32a3d13" providerId="LiveId" clId="{EFE1FDDE-77A3-4F62-93E5-700DAB3A6609}" dt="2024-05-20T19:15:57.022" v="2376" actId="1076"/>
          <ac:spMkLst>
            <pc:docMk/>
            <pc:sldMk cId="2098707025" sldId="303"/>
            <ac:spMk id="23" creationId="{B08C1F06-2D03-5875-B8CB-52AA59941927}"/>
          </ac:spMkLst>
        </pc:spChg>
        <pc:spChg chg="mod">
          <ac:chgData name="David Alexanderia" userId="5af7e737f32a3d13" providerId="LiveId" clId="{EFE1FDDE-77A3-4F62-93E5-700DAB3A6609}" dt="2024-05-20T19:15:57.022" v="2376" actId="1076"/>
          <ac:spMkLst>
            <pc:docMk/>
            <pc:sldMk cId="2098707025" sldId="303"/>
            <ac:spMk id="24" creationId="{3D724BD8-4D55-B9DC-45F9-3BBAC29D81BF}"/>
          </ac:spMkLst>
        </pc:spChg>
        <pc:spChg chg="mod">
          <ac:chgData name="David Alexanderia" userId="5af7e737f32a3d13" providerId="LiveId" clId="{EFE1FDDE-77A3-4F62-93E5-700DAB3A6609}" dt="2024-05-20T19:15:57.022" v="2376" actId="1076"/>
          <ac:spMkLst>
            <pc:docMk/>
            <pc:sldMk cId="2098707025" sldId="303"/>
            <ac:spMk id="25" creationId="{1B53A904-4FAD-4628-CF2A-FA8ED859D330}"/>
          </ac:spMkLst>
        </pc:spChg>
        <pc:spChg chg="mod">
          <ac:chgData name="David Alexanderia" userId="5af7e737f32a3d13" providerId="LiveId" clId="{EFE1FDDE-77A3-4F62-93E5-700DAB3A6609}" dt="2024-05-20T19:15:57.022" v="2376" actId="1076"/>
          <ac:spMkLst>
            <pc:docMk/>
            <pc:sldMk cId="2098707025" sldId="303"/>
            <ac:spMk id="26" creationId="{F6BF637D-8822-77DE-DABE-8EA229D13389}"/>
          </ac:spMkLst>
        </pc:spChg>
        <pc:grpChg chg="add del mod">
          <ac:chgData name="David Alexanderia" userId="5af7e737f32a3d13" providerId="LiveId" clId="{EFE1FDDE-77A3-4F62-93E5-700DAB3A6609}" dt="2024-05-20T19:31:39.033" v="2757" actId="478"/>
          <ac:grpSpMkLst>
            <pc:docMk/>
            <pc:sldMk cId="2098707025" sldId="303"/>
            <ac:grpSpMk id="3" creationId="{226733B8-0D7D-D929-62EC-EF73AD521AE5}"/>
          </ac:grpSpMkLst>
        </pc:grpChg>
        <pc:grpChg chg="add mod">
          <ac:chgData name="David Alexanderia" userId="5af7e737f32a3d13" providerId="LiveId" clId="{EFE1FDDE-77A3-4F62-93E5-700DAB3A6609}" dt="2024-05-20T19:31:39.788" v="2758"/>
          <ac:grpSpMkLst>
            <pc:docMk/>
            <pc:sldMk cId="2098707025" sldId="303"/>
            <ac:grpSpMk id="6" creationId="{4B3A8F51-430F-EF01-5CDE-D71D4C06FACC}"/>
          </ac:grpSpMkLst>
        </pc:grpChg>
      </pc:sldChg>
      <pc:sldChg chg="add del">
        <pc:chgData name="David Alexanderia" userId="5af7e737f32a3d13" providerId="LiveId" clId="{EFE1FDDE-77A3-4F62-93E5-700DAB3A6609}" dt="2024-05-20T19:15:06.611" v="2352" actId="2890"/>
        <pc:sldMkLst>
          <pc:docMk/>
          <pc:sldMk cId="2918690196" sldId="303"/>
        </pc:sldMkLst>
      </pc:sldChg>
      <pc:sldChg chg="modSp add del mod">
        <pc:chgData name="David Alexanderia" userId="5af7e737f32a3d13" providerId="LiveId" clId="{EFE1FDDE-77A3-4F62-93E5-700DAB3A6609}" dt="2024-05-21T02:39:56.073" v="4063" actId="47"/>
        <pc:sldMkLst>
          <pc:docMk/>
          <pc:sldMk cId="3190579594" sldId="304"/>
        </pc:sldMkLst>
        <pc:spChg chg="mod">
          <ac:chgData name="David Alexanderia" userId="5af7e737f32a3d13" providerId="LiveId" clId="{EFE1FDDE-77A3-4F62-93E5-700DAB3A6609}" dt="2024-05-20T19:23:29.024" v="2552" actId="1036"/>
          <ac:spMkLst>
            <pc:docMk/>
            <pc:sldMk cId="3190579594" sldId="304"/>
            <ac:spMk id="4" creationId="{708DB79F-8501-5763-0749-A7B8EB82A7C6}"/>
          </ac:spMkLst>
        </pc:spChg>
        <pc:spChg chg="mod">
          <ac:chgData name="David Alexanderia" userId="5af7e737f32a3d13" providerId="LiveId" clId="{EFE1FDDE-77A3-4F62-93E5-700DAB3A6609}" dt="2024-05-20T19:23:36.879" v="2617" actId="1035"/>
          <ac:spMkLst>
            <pc:docMk/>
            <pc:sldMk cId="3190579594" sldId="304"/>
            <ac:spMk id="5" creationId="{1771ACAE-9C28-E917-930B-C27E3DBFD97B}"/>
          </ac:spMkLst>
        </pc:spChg>
      </pc:sldChg>
      <pc:sldChg chg="addSp delSp modSp add mod setBg">
        <pc:chgData name="David Alexanderia" userId="5af7e737f32a3d13" providerId="LiveId" clId="{EFE1FDDE-77A3-4F62-93E5-700DAB3A6609}" dt="2024-05-20T19:32:13.162" v="2848"/>
        <pc:sldMkLst>
          <pc:docMk/>
          <pc:sldMk cId="5542454" sldId="305"/>
        </pc:sldMkLst>
        <pc:spChg chg="mod">
          <ac:chgData name="David Alexanderia" userId="5af7e737f32a3d13" providerId="LiveId" clId="{EFE1FDDE-77A3-4F62-93E5-700DAB3A6609}" dt="2024-05-20T19:30:34.248" v="2725" actId="20577"/>
          <ac:spMkLst>
            <pc:docMk/>
            <pc:sldMk cId="5542454" sldId="305"/>
            <ac:spMk id="2" creationId="{FEFC066C-279A-23A2-31ED-9359EB25A599}"/>
          </ac:spMkLst>
        </pc:spChg>
        <pc:spChg chg="mod">
          <ac:chgData name="David Alexanderia" userId="5af7e737f32a3d13" providerId="LiveId" clId="{EFE1FDDE-77A3-4F62-93E5-700DAB3A6609}" dt="2024-05-20T19:28:39.655" v="2643"/>
          <ac:spMkLst>
            <pc:docMk/>
            <pc:sldMk cId="5542454" sldId="305"/>
            <ac:spMk id="4" creationId="{5B7FDB32-C93D-112B-5878-43B7FBBA6247}"/>
          </ac:spMkLst>
        </pc:spChg>
        <pc:spChg chg="mod">
          <ac:chgData name="David Alexanderia" userId="5af7e737f32a3d13" providerId="LiveId" clId="{EFE1FDDE-77A3-4F62-93E5-700DAB3A6609}" dt="2024-05-20T19:29:52.594" v="2689" actId="1076"/>
          <ac:spMkLst>
            <pc:docMk/>
            <pc:sldMk cId="5542454" sldId="305"/>
            <ac:spMk id="5" creationId="{96B2FCD4-9970-4D4C-4F2F-D684AF6DCAD9}"/>
          </ac:spMkLst>
        </pc:spChg>
        <pc:spChg chg="add mod">
          <ac:chgData name="David Alexanderia" userId="5af7e737f32a3d13" providerId="LiveId" clId="{EFE1FDDE-77A3-4F62-93E5-700DAB3A6609}" dt="2024-05-20T19:31:06.319" v="2756" actId="1035"/>
          <ac:spMkLst>
            <pc:docMk/>
            <pc:sldMk cId="5542454" sldId="305"/>
            <ac:spMk id="6" creationId="{2436AF3F-5C52-B9EB-684E-DDD1A789DAD8}"/>
          </ac:spMkLst>
        </pc:spChg>
        <pc:spChg chg="del">
          <ac:chgData name="David Alexanderia" userId="5af7e737f32a3d13" providerId="LiveId" clId="{EFE1FDDE-77A3-4F62-93E5-700DAB3A6609}" dt="2024-05-20T19:28:02.905" v="2640" actId="478"/>
          <ac:spMkLst>
            <pc:docMk/>
            <pc:sldMk cId="5542454" sldId="305"/>
            <ac:spMk id="23" creationId="{B08C1F06-2D03-5875-B8CB-52AA59941927}"/>
          </ac:spMkLst>
        </pc:spChg>
        <pc:spChg chg="del">
          <ac:chgData name="David Alexanderia" userId="5af7e737f32a3d13" providerId="LiveId" clId="{EFE1FDDE-77A3-4F62-93E5-700DAB3A6609}" dt="2024-05-20T19:28:00.856" v="2639" actId="478"/>
          <ac:spMkLst>
            <pc:docMk/>
            <pc:sldMk cId="5542454" sldId="305"/>
            <ac:spMk id="24" creationId="{3D724BD8-4D55-B9DC-45F9-3BBAC29D81BF}"/>
          </ac:spMkLst>
        </pc:spChg>
        <pc:spChg chg="del">
          <ac:chgData name="David Alexanderia" userId="5af7e737f32a3d13" providerId="LiveId" clId="{EFE1FDDE-77A3-4F62-93E5-700DAB3A6609}" dt="2024-05-20T19:28:00.856" v="2639" actId="478"/>
          <ac:spMkLst>
            <pc:docMk/>
            <pc:sldMk cId="5542454" sldId="305"/>
            <ac:spMk id="25" creationId="{1B53A904-4FAD-4628-CF2A-FA8ED859D330}"/>
          </ac:spMkLst>
        </pc:spChg>
        <pc:spChg chg="del">
          <ac:chgData name="David Alexanderia" userId="5af7e737f32a3d13" providerId="LiveId" clId="{EFE1FDDE-77A3-4F62-93E5-700DAB3A6609}" dt="2024-05-20T19:28:00.856" v="2639" actId="478"/>
          <ac:spMkLst>
            <pc:docMk/>
            <pc:sldMk cId="5542454" sldId="305"/>
            <ac:spMk id="26" creationId="{F6BF637D-8822-77DE-DABE-8EA229D13389}"/>
          </ac:spMkLst>
        </pc:spChg>
        <pc:grpChg chg="add mod">
          <ac:chgData name="David Alexanderia" userId="5af7e737f32a3d13" providerId="LiveId" clId="{EFE1FDDE-77A3-4F62-93E5-700DAB3A6609}" dt="2024-05-20T19:28:39.655" v="2643"/>
          <ac:grpSpMkLst>
            <pc:docMk/>
            <pc:sldMk cId="5542454" sldId="305"/>
            <ac:grpSpMk id="3" creationId="{9CCE2542-13E8-220C-A6D0-F8E7EB83253A}"/>
          </ac:grpSpMkLst>
        </pc:grpChg>
      </pc:sldChg>
      <pc:sldChg chg="delSp modSp add del mod">
        <pc:chgData name="David Alexanderia" userId="5af7e737f32a3d13" providerId="LiveId" clId="{EFE1FDDE-77A3-4F62-93E5-700DAB3A6609}" dt="2024-05-20T19:34:37.514" v="2860" actId="47"/>
        <pc:sldMkLst>
          <pc:docMk/>
          <pc:sldMk cId="2682665729" sldId="306"/>
        </pc:sldMkLst>
        <pc:spChg chg="mod topLvl">
          <ac:chgData name="David Alexanderia" userId="5af7e737f32a3d13" providerId="LiveId" clId="{EFE1FDDE-77A3-4F62-93E5-700DAB3A6609}" dt="2024-05-20T19:34:19.962" v="2859" actId="14100"/>
          <ac:spMkLst>
            <pc:docMk/>
            <pc:sldMk cId="2682665729" sldId="306"/>
            <ac:spMk id="4" creationId="{5B7FDB32-C93D-112B-5878-43B7FBBA6247}"/>
          </ac:spMkLst>
        </pc:spChg>
        <pc:spChg chg="del mod topLvl">
          <ac:chgData name="David Alexanderia" userId="5af7e737f32a3d13" providerId="LiveId" clId="{EFE1FDDE-77A3-4F62-93E5-700DAB3A6609}" dt="2024-05-20T19:34:15.361" v="2858" actId="478"/>
          <ac:spMkLst>
            <pc:docMk/>
            <pc:sldMk cId="2682665729" sldId="306"/>
            <ac:spMk id="5" creationId="{96B2FCD4-9970-4D4C-4F2F-D684AF6DCAD9}"/>
          </ac:spMkLst>
        </pc:spChg>
        <pc:grpChg chg="del">
          <ac:chgData name="David Alexanderia" userId="5af7e737f32a3d13" providerId="LiveId" clId="{EFE1FDDE-77A3-4F62-93E5-700DAB3A6609}" dt="2024-05-20T19:34:15.361" v="2858" actId="478"/>
          <ac:grpSpMkLst>
            <pc:docMk/>
            <pc:sldMk cId="2682665729" sldId="306"/>
            <ac:grpSpMk id="3" creationId="{9CCE2542-13E8-220C-A6D0-F8E7EB83253A}"/>
          </ac:grpSpMkLst>
        </pc:grpChg>
      </pc:sldChg>
      <pc:sldChg chg="addSp delSp modSp add mod">
        <pc:chgData name="David Alexanderia" userId="5af7e737f32a3d13" providerId="LiveId" clId="{EFE1FDDE-77A3-4F62-93E5-700DAB3A6609}" dt="2024-05-20T19:49:13.638" v="3442" actId="1076"/>
        <pc:sldMkLst>
          <pc:docMk/>
          <pc:sldMk cId="3580405083" sldId="306"/>
        </pc:sldMkLst>
        <pc:spChg chg="mod">
          <ac:chgData name="David Alexanderia" userId="5af7e737f32a3d13" providerId="LiveId" clId="{EFE1FDDE-77A3-4F62-93E5-700DAB3A6609}" dt="2024-05-20T19:35:18.846" v="2892" actId="1076"/>
          <ac:spMkLst>
            <pc:docMk/>
            <pc:sldMk cId="3580405083" sldId="306"/>
            <ac:spMk id="2" creationId="{FEFC066C-279A-23A2-31ED-9359EB25A599}"/>
          </ac:spMkLst>
        </pc:spChg>
        <pc:spChg chg="del mod topLvl">
          <ac:chgData name="David Alexanderia" userId="5af7e737f32a3d13" providerId="LiveId" clId="{EFE1FDDE-77A3-4F62-93E5-700DAB3A6609}" dt="2024-05-20T19:49:06.193" v="3440" actId="478"/>
          <ac:spMkLst>
            <pc:docMk/>
            <pc:sldMk cId="3580405083" sldId="306"/>
            <ac:spMk id="4" creationId="{5B7FDB32-C93D-112B-5878-43B7FBBA6247}"/>
          </ac:spMkLst>
        </pc:spChg>
        <pc:spChg chg="del topLvl">
          <ac:chgData name="David Alexanderia" userId="5af7e737f32a3d13" providerId="LiveId" clId="{EFE1FDDE-77A3-4F62-93E5-700DAB3A6609}" dt="2024-05-20T19:34:42.962" v="2862" actId="478"/>
          <ac:spMkLst>
            <pc:docMk/>
            <pc:sldMk cId="3580405083" sldId="306"/>
            <ac:spMk id="5" creationId="{96B2FCD4-9970-4D4C-4F2F-D684AF6DCAD9}"/>
          </ac:spMkLst>
        </pc:spChg>
        <pc:spChg chg="add mod">
          <ac:chgData name="David Alexanderia" userId="5af7e737f32a3d13" providerId="LiveId" clId="{EFE1FDDE-77A3-4F62-93E5-700DAB3A6609}" dt="2024-05-20T19:38:57.630" v="2974" actId="20577"/>
          <ac:spMkLst>
            <pc:docMk/>
            <pc:sldMk cId="3580405083" sldId="306"/>
            <ac:spMk id="7" creationId="{97B84A7A-7618-80A7-2C64-F48FB110B3E5}"/>
          </ac:spMkLst>
        </pc:spChg>
        <pc:spChg chg="add del mod">
          <ac:chgData name="David Alexanderia" userId="5af7e737f32a3d13" providerId="LiveId" clId="{EFE1FDDE-77A3-4F62-93E5-700DAB3A6609}" dt="2024-05-20T19:36:06.121" v="2902" actId="478"/>
          <ac:spMkLst>
            <pc:docMk/>
            <pc:sldMk cId="3580405083" sldId="306"/>
            <ac:spMk id="8" creationId="{AEAFBD82-597E-DB91-F689-B9E95FF21416}"/>
          </ac:spMkLst>
        </pc:spChg>
        <pc:spChg chg="add mod">
          <ac:chgData name="David Alexanderia" userId="5af7e737f32a3d13" providerId="LiveId" clId="{EFE1FDDE-77A3-4F62-93E5-700DAB3A6609}" dt="2024-05-20T19:47:59.193" v="3438" actId="207"/>
          <ac:spMkLst>
            <pc:docMk/>
            <pc:sldMk cId="3580405083" sldId="306"/>
            <ac:spMk id="9" creationId="{DDBC94A3-BA7D-CBA8-E02F-788BBE4C7A17}"/>
          </ac:spMkLst>
        </pc:spChg>
        <pc:spChg chg="add del mod">
          <ac:chgData name="David Alexanderia" userId="5af7e737f32a3d13" providerId="LiveId" clId="{EFE1FDDE-77A3-4F62-93E5-700DAB3A6609}" dt="2024-05-20T19:37:02.667" v="2967" actId="478"/>
          <ac:spMkLst>
            <pc:docMk/>
            <pc:sldMk cId="3580405083" sldId="306"/>
            <ac:spMk id="10" creationId="{59E170CA-7267-5899-3BF8-9A469C3FBFD6}"/>
          </ac:spMkLst>
        </pc:spChg>
        <pc:spChg chg="add mod">
          <ac:chgData name="David Alexanderia" userId="5af7e737f32a3d13" providerId="LiveId" clId="{EFE1FDDE-77A3-4F62-93E5-700DAB3A6609}" dt="2024-05-20T19:49:13.638" v="3442" actId="1076"/>
          <ac:spMkLst>
            <pc:docMk/>
            <pc:sldMk cId="3580405083" sldId="306"/>
            <ac:spMk id="11" creationId="{E46EDE9B-AB89-D0D6-A5FD-BB5D29780238}"/>
          </ac:spMkLst>
        </pc:spChg>
        <pc:grpChg chg="del">
          <ac:chgData name="David Alexanderia" userId="5af7e737f32a3d13" providerId="LiveId" clId="{EFE1FDDE-77A3-4F62-93E5-700DAB3A6609}" dt="2024-05-20T19:34:42.962" v="2862" actId="478"/>
          <ac:grpSpMkLst>
            <pc:docMk/>
            <pc:sldMk cId="3580405083" sldId="306"/>
            <ac:grpSpMk id="3" creationId="{9CCE2542-13E8-220C-A6D0-F8E7EB83253A}"/>
          </ac:grpSpMkLst>
        </pc:grpChg>
      </pc:sldChg>
      <pc:sldChg chg="addSp delSp modSp add mod">
        <pc:chgData name="David Alexanderia" userId="5af7e737f32a3d13" providerId="LiveId" clId="{EFE1FDDE-77A3-4F62-93E5-700DAB3A6609}" dt="2024-05-20T19:45:48.351" v="3416" actId="478"/>
        <pc:sldMkLst>
          <pc:docMk/>
          <pc:sldMk cId="4064748479" sldId="307"/>
        </pc:sldMkLst>
        <pc:spChg chg="add mod">
          <ac:chgData name="David Alexanderia" userId="5af7e737f32a3d13" providerId="LiveId" clId="{EFE1FDDE-77A3-4F62-93E5-700DAB3A6609}" dt="2024-05-20T19:39:35.735" v="2991" actId="207"/>
          <ac:spMkLst>
            <pc:docMk/>
            <pc:sldMk cId="4064748479" sldId="307"/>
            <ac:spMk id="3" creationId="{8E40E3AB-5BD6-65C3-8796-4742E54E11D8}"/>
          </ac:spMkLst>
        </pc:spChg>
        <pc:spChg chg="mod">
          <ac:chgData name="David Alexanderia" userId="5af7e737f32a3d13" providerId="LiveId" clId="{EFE1FDDE-77A3-4F62-93E5-700DAB3A6609}" dt="2024-05-20T19:39:25.593" v="2989" actId="403"/>
          <ac:spMkLst>
            <pc:docMk/>
            <pc:sldMk cId="4064748479" sldId="307"/>
            <ac:spMk id="4" creationId="{5B7FDB32-C93D-112B-5878-43B7FBBA6247}"/>
          </ac:spMkLst>
        </pc:spChg>
        <pc:spChg chg="add mod">
          <ac:chgData name="David Alexanderia" userId="5af7e737f32a3d13" providerId="LiveId" clId="{EFE1FDDE-77A3-4F62-93E5-700DAB3A6609}" dt="2024-05-20T19:41:50.859" v="3343"/>
          <ac:spMkLst>
            <pc:docMk/>
            <pc:sldMk cId="4064748479" sldId="307"/>
            <ac:spMk id="5" creationId="{17DB76CC-32E1-95C1-7C85-AE68A313EAE1}"/>
          </ac:spMkLst>
        </pc:spChg>
        <pc:spChg chg="mod">
          <ac:chgData name="David Alexanderia" userId="5af7e737f32a3d13" providerId="LiveId" clId="{EFE1FDDE-77A3-4F62-93E5-700DAB3A6609}" dt="2024-05-20T19:39:03.015" v="2981" actId="20577"/>
          <ac:spMkLst>
            <pc:docMk/>
            <pc:sldMk cId="4064748479" sldId="307"/>
            <ac:spMk id="7" creationId="{97B84A7A-7618-80A7-2C64-F48FB110B3E5}"/>
          </ac:spMkLst>
        </pc:spChg>
        <pc:spChg chg="add mod">
          <ac:chgData name="David Alexanderia" userId="5af7e737f32a3d13" providerId="LiveId" clId="{EFE1FDDE-77A3-4F62-93E5-700DAB3A6609}" dt="2024-05-20T19:42:15.526" v="3355" actId="404"/>
          <ac:spMkLst>
            <pc:docMk/>
            <pc:sldMk cId="4064748479" sldId="307"/>
            <ac:spMk id="8" creationId="{D52FA939-93BB-57CD-9511-ED1B2FDFD54C}"/>
          </ac:spMkLst>
        </pc:spChg>
        <pc:spChg chg="add del mod">
          <ac:chgData name="David Alexanderia" userId="5af7e737f32a3d13" providerId="LiveId" clId="{EFE1FDDE-77A3-4F62-93E5-700DAB3A6609}" dt="2024-05-20T19:45:48.351" v="3416" actId="478"/>
          <ac:spMkLst>
            <pc:docMk/>
            <pc:sldMk cId="4064748479" sldId="307"/>
            <ac:spMk id="9" creationId="{CEA8CE6F-622C-D4D9-26CB-42290ADD53CD}"/>
          </ac:spMkLst>
        </pc:spChg>
        <pc:spChg chg="add mod">
          <ac:chgData name="David Alexanderia" userId="5af7e737f32a3d13" providerId="LiveId" clId="{EFE1FDDE-77A3-4F62-93E5-700DAB3A6609}" dt="2024-05-20T19:42:43" v="3363" actId="20577"/>
          <ac:spMkLst>
            <pc:docMk/>
            <pc:sldMk cId="4064748479" sldId="307"/>
            <ac:spMk id="10" creationId="{D96E1F0F-12C6-2E49-87F8-0F82F89913CC}"/>
          </ac:spMkLst>
        </pc:spChg>
        <pc:spChg chg="add mod">
          <ac:chgData name="David Alexanderia" userId="5af7e737f32a3d13" providerId="LiveId" clId="{EFE1FDDE-77A3-4F62-93E5-700DAB3A6609}" dt="2024-05-20T19:42:58.610" v="3371" actId="20577"/>
          <ac:spMkLst>
            <pc:docMk/>
            <pc:sldMk cId="4064748479" sldId="307"/>
            <ac:spMk id="11" creationId="{CCC981F7-EE48-2C6B-4FA8-01BF60F9FEBA}"/>
          </ac:spMkLst>
        </pc:spChg>
        <pc:spChg chg="add mod">
          <ac:chgData name="David Alexanderia" userId="5af7e737f32a3d13" providerId="LiveId" clId="{EFE1FDDE-77A3-4F62-93E5-700DAB3A6609}" dt="2024-05-20T19:43:13.704" v="3380" actId="20577"/>
          <ac:spMkLst>
            <pc:docMk/>
            <pc:sldMk cId="4064748479" sldId="307"/>
            <ac:spMk id="12" creationId="{570E4C10-C482-D541-65D3-D041E2DBF3FF}"/>
          </ac:spMkLst>
        </pc:spChg>
        <pc:spChg chg="add mod">
          <ac:chgData name="David Alexanderia" userId="5af7e737f32a3d13" providerId="LiveId" clId="{EFE1FDDE-77A3-4F62-93E5-700DAB3A6609}" dt="2024-05-20T19:43:30.329" v="3387" actId="20577"/>
          <ac:spMkLst>
            <pc:docMk/>
            <pc:sldMk cId="4064748479" sldId="307"/>
            <ac:spMk id="13" creationId="{A84150C3-DF16-A3E1-5629-E9847A9DF8E1}"/>
          </ac:spMkLst>
        </pc:spChg>
      </pc:sldChg>
      <pc:sldChg chg="delSp modSp add mod">
        <pc:chgData name="David Alexanderia" userId="5af7e737f32a3d13" providerId="LiveId" clId="{EFE1FDDE-77A3-4F62-93E5-700DAB3A6609}" dt="2024-05-20T19:49:47.357" v="3443" actId="1037"/>
        <pc:sldMkLst>
          <pc:docMk/>
          <pc:sldMk cId="1146255535" sldId="308"/>
        </pc:sldMkLst>
        <pc:spChg chg="mod">
          <ac:chgData name="David Alexanderia" userId="5af7e737f32a3d13" providerId="LiveId" clId="{EFE1FDDE-77A3-4F62-93E5-700DAB3A6609}" dt="2024-05-20T19:43:55.414" v="3390" actId="207"/>
          <ac:spMkLst>
            <pc:docMk/>
            <pc:sldMk cId="1146255535" sldId="308"/>
            <ac:spMk id="3" creationId="{8E40E3AB-5BD6-65C3-8796-4742E54E11D8}"/>
          </ac:spMkLst>
        </pc:spChg>
        <pc:spChg chg="mod">
          <ac:chgData name="David Alexanderia" userId="5af7e737f32a3d13" providerId="LiveId" clId="{EFE1FDDE-77A3-4F62-93E5-700DAB3A6609}" dt="2024-05-20T19:49:47.357" v="3443" actId="1037"/>
          <ac:spMkLst>
            <pc:docMk/>
            <pc:sldMk cId="1146255535" sldId="308"/>
            <ac:spMk id="5" creationId="{17DB76CC-32E1-95C1-7C85-AE68A313EAE1}"/>
          </ac:spMkLst>
        </pc:spChg>
        <pc:spChg chg="del">
          <ac:chgData name="David Alexanderia" userId="5af7e737f32a3d13" providerId="LiveId" clId="{EFE1FDDE-77A3-4F62-93E5-700DAB3A6609}" dt="2024-05-20T19:45:52.197" v="3417" actId="478"/>
          <ac:spMkLst>
            <pc:docMk/>
            <pc:sldMk cId="1146255535" sldId="308"/>
            <ac:spMk id="9" creationId="{CEA8CE6F-622C-D4D9-26CB-42290ADD53CD}"/>
          </ac:spMkLst>
        </pc:spChg>
      </pc:sldChg>
      <pc:sldChg chg="addSp delSp modSp add mod">
        <pc:chgData name="David Alexanderia" userId="5af7e737f32a3d13" providerId="LiveId" clId="{EFE1FDDE-77A3-4F62-93E5-700DAB3A6609}" dt="2024-05-20T19:52:28.653" v="3492" actId="1037"/>
        <pc:sldMkLst>
          <pc:docMk/>
          <pc:sldMk cId="3057282767" sldId="309"/>
        </pc:sldMkLst>
        <pc:spChg chg="mod">
          <ac:chgData name="David Alexanderia" userId="5af7e737f32a3d13" providerId="LiveId" clId="{EFE1FDDE-77A3-4F62-93E5-700DAB3A6609}" dt="2024-05-20T19:44:20.639" v="3400" actId="207"/>
          <ac:spMkLst>
            <pc:docMk/>
            <pc:sldMk cId="3057282767" sldId="309"/>
            <ac:spMk id="3" creationId="{8E40E3AB-5BD6-65C3-8796-4742E54E11D8}"/>
          </ac:spMkLst>
        </pc:spChg>
        <pc:spChg chg="mod">
          <ac:chgData name="David Alexanderia" userId="5af7e737f32a3d13" providerId="LiveId" clId="{EFE1FDDE-77A3-4F62-93E5-700DAB3A6609}" dt="2024-05-20T19:52:28.653" v="3492" actId="1037"/>
          <ac:spMkLst>
            <pc:docMk/>
            <pc:sldMk cId="3057282767" sldId="309"/>
            <ac:spMk id="8" creationId="{D52FA939-93BB-57CD-9511-ED1B2FDFD54C}"/>
          </ac:spMkLst>
        </pc:spChg>
        <pc:spChg chg="del">
          <ac:chgData name="David Alexanderia" userId="5af7e737f32a3d13" providerId="LiveId" clId="{EFE1FDDE-77A3-4F62-93E5-700DAB3A6609}" dt="2024-05-20T19:45:42.383" v="3414" actId="478"/>
          <ac:spMkLst>
            <pc:docMk/>
            <pc:sldMk cId="3057282767" sldId="309"/>
            <ac:spMk id="9" creationId="{CEA8CE6F-622C-D4D9-26CB-42290ADD53CD}"/>
          </ac:spMkLst>
        </pc:spChg>
        <pc:spChg chg="add mod">
          <ac:chgData name="David Alexanderia" userId="5af7e737f32a3d13" providerId="LiveId" clId="{EFE1FDDE-77A3-4F62-93E5-700DAB3A6609}" dt="2024-05-20T19:52:25.865" v="3483" actId="571"/>
          <ac:spMkLst>
            <pc:docMk/>
            <pc:sldMk cId="3057282767" sldId="309"/>
            <ac:spMk id="14" creationId="{720AEFCF-D3DC-9399-E2CE-A37F47755EC3}"/>
          </ac:spMkLst>
        </pc:spChg>
      </pc:sldChg>
      <pc:sldChg chg="delSp modSp add mod">
        <pc:chgData name="David Alexanderia" userId="5af7e737f32a3d13" providerId="LiveId" clId="{EFE1FDDE-77A3-4F62-93E5-700DAB3A6609}" dt="2024-05-20T19:52:28.148" v="3491" actId="1037"/>
        <pc:sldMkLst>
          <pc:docMk/>
          <pc:sldMk cId="2848180278" sldId="310"/>
        </pc:sldMkLst>
        <pc:spChg chg="mod">
          <ac:chgData name="David Alexanderia" userId="5af7e737f32a3d13" providerId="LiveId" clId="{EFE1FDDE-77A3-4F62-93E5-700DAB3A6609}" dt="2024-05-20T19:44:49.462" v="3404" actId="207"/>
          <ac:spMkLst>
            <pc:docMk/>
            <pc:sldMk cId="2848180278" sldId="310"/>
            <ac:spMk id="3" creationId="{8E40E3AB-5BD6-65C3-8796-4742E54E11D8}"/>
          </ac:spMkLst>
        </pc:spChg>
        <pc:spChg chg="del mod">
          <ac:chgData name="David Alexanderia" userId="5af7e737f32a3d13" providerId="LiveId" clId="{EFE1FDDE-77A3-4F62-93E5-700DAB3A6609}" dt="2024-05-20T19:45:06.176" v="3405" actId="478"/>
          <ac:spMkLst>
            <pc:docMk/>
            <pc:sldMk cId="2848180278" sldId="310"/>
            <ac:spMk id="9" creationId="{CEA8CE6F-622C-D4D9-26CB-42290ADD53CD}"/>
          </ac:spMkLst>
        </pc:spChg>
        <pc:spChg chg="mod">
          <ac:chgData name="David Alexanderia" userId="5af7e737f32a3d13" providerId="LiveId" clId="{EFE1FDDE-77A3-4F62-93E5-700DAB3A6609}" dt="2024-05-20T19:52:28.148" v="3491" actId="1037"/>
          <ac:spMkLst>
            <pc:docMk/>
            <pc:sldMk cId="2848180278" sldId="310"/>
            <ac:spMk id="10" creationId="{D96E1F0F-12C6-2E49-87F8-0F82F89913CC}"/>
          </ac:spMkLst>
        </pc:spChg>
        <pc:spChg chg="mod">
          <ac:chgData name="David Alexanderia" userId="5af7e737f32a3d13" providerId="LiveId" clId="{EFE1FDDE-77A3-4F62-93E5-700DAB3A6609}" dt="2024-05-20T19:45:36.762" v="3413" actId="1076"/>
          <ac:spMkLst>
            <pc:docMk/>
            <pc:sldMk cId="2848180278" sldId="310"/>
            <ac:spMk id="11" creationId="{CCC981F7-EE48-2C6B-4FA8-01BF60F9FEBA}"/>
          </ac:spMkLst>
        </pc:spChg>
        <pc:spChg chg="mod">
          <ac:chgData name="David Alexanderia" userId="5af7e737f32a3d13" providerId="LiveId" clId="{EFE1FDDE-77A3-4F62-93E5-700DAB3A6609}" dt="2024-05-20T19:45:36.762" v="3413" actId="1076"/>
          <ac:spMkLst>
            <pc:docMk/>
            <pc:sldMk cId="2848180278" sldId="310"/>
            <ac:spMk id="12" creationId="{570E4C10-C482-D541-65D3-D041E2DBF3FF}"/>
          </ac:spMkLst>
        </pc:spChg>
        <pc:spChg chg="mod">
          <ac:chgData name="David Alexanderia" userId="5af7e737f32a3d13" providerId="LiveId" clId="{EFE1FDDE-77A3-4F62-93E5-700DAB3A6609}" dt="2024-05-20T19:45:36.762" v="3413" actId="1076"/>
          <ac:spMkLst>
            <pc:docMk/>
            <pc:sldMk cId="2848180278" sldId="310"/>
            <ac:spMk id="13" creationId="{A84150C3-DF16-A3E1-5629-E9847A9DF8E1}"/>
          </ac:spMkLst>
        </pc:spChg>
      </pc:sldChg>
      <pc:sldChg chg="add del">
        <pc:chgData name="David Alexanderia" userId="5af7e737f32a3d13" providerId="LiveId" clId="{EFE1FDDE-77A3-4F62-93E5-700DAB3A6609}" dt="2024-05-20T19:45:35.380" v="3411" actId="2890"/>
        <pc:sldMkLst>
          <pc:docMk/>
          <pc:sldMk cId="1794959305" sldId="311"/>
        </pc:sldMkLst>
      </pc:sldChg>
      <pc:sldChg chg="modSp add mod">
        <pc:chgData name="David Alexanderia" userId="5af7e737f32a3d13" providerId="LiveId" clId="{EFE1FDDE-77A3-4F62-93E5-700DAB3A6609}" dt="2024-05-20T19:52:27.514" v="3490" actId="1037"/>
        <pc:sldMkLst>
          <pc:docMk/>
          <pc:sldMk cId="2288105841" sldId="311"/>
        </pc:sldMkLst>
        <pc:spChg chg="mod">
          <ac:chgData name="David Alexanderia" userId="5af7e737f32a3d13" providerId="LiveId" clId="{EFE1FDDE-77A3-4F62-93E5-700DAB3A6609}" dt="2024-05-20T19:46:47.595" v="3434" actId="207"/>
          <ac:spMkLst>
            <pc:docMk/>
            <pc:sldMk cId="2288105841" sldId="311"/>
            <ac:spMk id="3" creationId="{8E40E3AB-5BD6-65C3-8796-4742E54E11D8}"/>
          </ac:spMkLst>
        </pc:spChg>
        <pc:spChg chg="mod">
          <ac:chgData name="David Alexanderia" userId="5af7e737f32a3d13" providerId="LiveId" clId="{EFE1FDDE-77A3-4F62-93E5-700DAB3A6609}" dt="2024-05-20T19:52:27.514" v="3490" actId="1037"/>
          <ac:spMkLst>
            <pc:docMk/>
            <pc:sldMk cId="2288105841" sldId="311"/>
            <ac:spMk id="11" creationId="{CCC981F7-EE48-2C6B-4FA8-01BF60F9FEBA}"/>
          </ac:spMkLst>
        </pc:spChg>
      </pc:sldChg>
      <pc:sldChg chg="modSp add mod">
        <pc:chgData name="David Alexanderia" userId="5af7e737f32a3d13" providerId="LiveId" clId="{EFE1FDDE-77A3-4F62-93E5-700DAB3A6609}" dt="2024-05-20T19:52:25.951" v="3486" actId="1037"/>
        <pc:sldMkLst>
          <pc:docMk/>
          <pc:sldMk cId="3652915735" sldId="312"/>
        </pc:sldMkLst>
        <pc:spChg chg="mod">
          <ac:chgData name="David Alexanderia" userId="5af7e737f32a3d13" providerId="LiveId" clId="{EFE1FDDE-77A3-4F62-93E5-700DAB3A6609}" dt="2024-05-20T19:46:56.620" v="3435" actId="207"/>
          <ac:spMkLst>
            <pc:docMk/>
            <pc:sldMk cId="3652915735" sldId="312"/>
            <ac:spMk id="3" creationId="{8E40E3AB-5BD6-65C3-8796-4742E54E11D8}"/>
          </ac:spMkLst>
        </pc:spChg>
        <pc:spChg chg="mod">
          <ac:chgData name="David Alexanderia" userId="5af7e737f32a3d13" providerId="LiveId" clId="{EFE1FDDE-77A3-4F62-93E5-700DAB3A6609}" dt="2024-05-20T19:52:25.951" v="3486" actId="1037"/>
          <ac:spMkLst>
            <pc:docMk/>
            <pc:sldMk cId="3652915735" sldId="312"/>
            <ac:spMk id="12" creationId="{570E4C10-C482-D541-65D3-D041E2DBF3FF}"/>
          </ac:spMkLst>
        </pc:spChg>
      </pc:sldChg>
      <pc:sldChg chg="modSp add mod">
        <pc:chgData name="David Alexanderia" userId="5af7e737f32a3d13" providerId="LiveId" clId="{EFE1FDDE-77A3-4F62-93E5-700DAB3A6609}" dt="2024-05-20T19:54:51.985" v="3503" actId="20577"/>
        <pc:sldMkLst>
          <pc:docMk/>
          <pc:sldMk cId="331860924" sldId="313"/>
        </pc:sldMkLst>
        <pc:spChg chg="mod">
          <ac:chgData name="David Alexanderia" userId="5af7e737f32a3d13" providerId="LiveId" clId="{EFE1FDDE-77A3-4F62-93E5-700DAB3A6609}" dt="2024-05-20T19:47:07.300" v="3436" actId="207"/>
          <ac:spMkLst>
            <pc:docMk/>
            <pc:sldMk cId="331860924" sldId="313"/>
            <ac:spMk id="3" creationId="{8E40E3AB-5BD6-65C3-8796-4742E54E11D8}"/>
          </ac:spMkLst>
        </pc:spChg>
        <pc:spChg chg="mod">
          <ac:chgData name="David Alexanderia" userId="5af7e737f32a3d13" providerId="LiveId" clId="{EFE1FDDE-77A3-4F62-93E5-700DAB3A6609}" dt="2024-05-20T19:54:51.985" v="3503" actId="20577"/>
          <ac:spMkLst>
            <pc:docMk/>
            <pc:sldMk cId="331860924" sldId="313"/>
            <ac:spMk id="6" creationId="{2436AF3F-5C52-B9EB-684E-DDD1A789DAD8}"/>
          </ac:spMkLst>
        </pc:spChg>
        <pc:spChg chg="mod">
          <ac:chgData name="David Alexanderia" userId="5af7e737f32a3d13" providerId="LiveId" clId="{EFE1FDDE-77A3-4F62-93E5-700DAB3A6609}" dt="2024-05-20T19:52:22.626" v="3473" actId="1035"/>
          <ac:spMkLst>
            <pc:docMk/>
            <pc:sldMk cId="331860924" sldId="313"/>
            <ac:spMk id="13" creationId="{A84150C3-DF16-A3E1-5629-E9847A9DF8E1}"/>
          </ac:spMkLst>
        </pc:spChg>
      </pc:sldChg>
      <pc:sldChg chg="addSp modSp add mod setBg">
        <pc:chgData name="David Alexanderia" userId="5af7e737f32a3d13" providerId="LiveId" clId="{EFE1FDDE-77A3-4F62-93E5-700DAB3A6609}" dt="2024-05-20T20:00:30.414" v="3648" actId="1036"/>
        <pc:sldMkLst>
          <pc:docMk/>
          <pc:sldMk cId="1683105391" sldId="314"/>
        </pc:sldMkLst>
        <pc:spChg chg="mod">
          <ac:chgData name="David Alexanderia" userId="5af7e737f32a3d13" providerId="LiveId" clId="{EFE1FDDE-77A3-4F62-93E5-700DAB3A6609}" dt="2024-05-20T19:55:13.452" v="3509" actId="1076"/>
          <ac:spMkLst>
            <pc:docMk/>
            <pc:sldMk cId="1683105391" sldId="314"/>
            <ac:spMk id="3" creationId="{8E40E3AB-5BD6-65C3-8796-4742E54E11D8}"/>
          </ac:spMkLst>
        </pc:spChg>
        <pc:spChg chg="mod">
          <ac:chgData name="David Alexanderia" userId="5af7e737f32a3d13" providerId="LiveId" clId="{EFE1FDDE-77A3-4F62-93E5-700DAB3A6609}" dt="2024-05-20T19:55:09.255" v="3508" actId="1076"/>
          <ac:spMkLst>
            <pc:docMk/>
            <pc:sldMk cId="1683105391" sldId="314"/>
            <ac:spMk id="4" creationId="{5B7FDB32-C93D-112B-5878-43B7FBBA6247}"/>
          </ac:spMkLst>
        </pc:spChg>
        <pc:spChg chg="mod">
          <ac:chgData name="David Alexanderia" userId="5af7e737f32a3d13" providerId="LiveId" clId="{EFE1FDDE-77A3-4F62-93E5-700DAB3A6609}" dt="2024-05-20T19:55:09.255" v="3508" actId="1076"/>
          <ac:spMkLst>
            <pc:docMk/>
            <pc:sldMk cId="1683105391" sldId="314"/>
            <ac:spMk id="5" creationId="{17DB76CC-32E1-95C1-7C85-AE68A313EAE1}"/>
          </ac:spMkLst>
        </pc:spChg>
        <pc:spChg chg="mod">
          <ac:chgData name="David Alexanderia" userId="5af7e737f32a3d13" providerId="LiveId" clId="{EFE1FDDE-77A3-4F62-93E5-700DAB3A6609}" dt="2024-05-20T19:55:03.968" v="3507" actId="1076"/>
          <ac:spMkLst>
            <pc:docMk/>
            <pc:sldMk cId="1683105391" sldId="314"/>
            <ac:spMk id="6" creationId="{2436AF3F-5C52-B9EB-684E-DDD1A789DAD8}"/>
          </ac:spMkLst>
        </pc:spChg>
        <pc:spChg chg="mod">
          <ac:chgData name="David Alexanderia" userId="5af7e737f32a3d13" providerId="LiveId" clId="{EFE1FDDE-77A3-4F62-93E5-700DAB3A6609}" dt="2024-05-20T19:55:00.462" v="3506" actId="1076"/>
          <ac:spMkLst>
            <pc:docMk/>
            <pc:sldMk cId="1683105391" sldId="314"/>
            <ac:spMk id="7" creationId="{97B84A7A-7618-80A7-2C64-F48FB110B3E5}"/>
          </ac:spMkLst>
        </pc:spChg>
        <pc:spChg chg="mod">
          <ac:chgData name="David Alexanderia" userId="5af7e737f32a3d13" providerId="LiveId" clId="{EFE1FDDE-77A3-4F62-93E5-700DAB3A6609}" dt="2024-05-20T19:55:09.255" v="3508" actId="1076"/>
          <ac:spMkLst>
            <pc:docMk/>
            <pc:sldMk cId="1683105391" sldId="314"/>
            <ac:spMk id="8" creationId="{D52FA939-93BB-57CD-9511-ED1B2FDFD54C}"/>
          </ac:spMkLst>
        </pc:spChg>
        <pc:spChg chg="add mod">
          <ac:chgData name="David Alexanderia" userId="5af7e737f32a3d13" providerId="LiveId" clId="{EFE1FDDE-77A3-4F62-93E5-700DAB3A6609}" dt="2024-05-20T20:00:30.414" v="3648" actId="1036"/>
          <ac:spMkLst>
            <pc:docMk/>
            <pc:sldMk cId="1683105391" sldId="314"/>
            <ac:spMk id="9" creationId="{F87AC977-4596-27FD-49D2-A4EE6CC6041E}"/>
          </ac:spMkLst>
        </pc:spChg>
        <pc:spChg chg="mod">
          <ac:chgData name="David Alexanderia" userId="5af7e737f32a3d13" providerId="LiveId" clId="{EFE1FDDE-77A3-4F62-93E5-700DAB3A6609}" dt="2024-05-20T19:55:09.255" v="3508" actId="1076"/>
          <ac:spMkLst>
            <pc:docMk/>
            <pc:sldMk cId="1683105391" sldId="314"/>
            <ac:spMk id="10" creationId="{D96E1F0F-12C6-2E49-87F8-0F82F89913CC}"/>
          </ac:spMkLst>
        </pc:spChg>
        <pc:spChg chg="mod">
          <ac:chgData name="David Alexanderia" userId="5af7e737f32a3d13" providerId="LiveId" clId="{EFE1FDDE-77A3-4F62-93E5-700DAB3A6609}" dt="2024-05-20T19:55:09.255" v="3508" actId="1076"/>
          <ac:spMkLst>
            <pc:docMk/>
            <pc:sldMk cId="1683105391" sldId="314"/>
            <ac:spMk id="11" creationId="{CCC981F7-EE48-2C6B-4FA8-01BF60F9FEBA}"/>
          </ac:spMkLst>
        </pc:spChg>
        <pc:spChg chg="mod">
          <ac:chgData name="David Alexanderia" userId="5af7e737f32a3d13" providerId="LiveId" clId="{EFE1FDDE-77A3-4F62-93E5-700DAB3A6609}" dt="2024-05-20T19:55:09.255" v="3508" actId="1076"/>
          <ac:spMkLst>
            <pc:docMk/>
            <pc:sldMk cId="1683105391" sldId="314"/>
            <ac:spMk id="12" creationId="{570E4C10-C482-D541-65D3-D041E2DBF3FF}"/>
          </ac:spMkLst>
        </pc:spChg>
        <pc:spChg chg="mod">
          <ac:chgData name="David Alexanderia" userId="5af7e737f32a3d13" providerId="LiveId" clId="{EFE1FDDE-77A3-4F62-93E5-700DAB3A6609}" dt="2024-05-20T19:55:09.255" v="3508" actId="1076"/>
          <ac:spMkLst>
            <pc:docMk/>
            <pc:sldMk cId="1683105391" sldId="314"/>
            <ac:spMk id="13" creationId="{A84150C3-DF16-A3E1-5629-E9847A9DF8E1}"/>
          </ac:spMkLst>
        </pc:spChg>
      </pc:sldChg>
      <pc:sldChg chg="add del">
        <pc:chgData name="David Alexanderia" userId="5af7e737f32a3d13" providerId="LiveId" clId="{EFE1FDDE-77A3-4F62-93E5-700DAB3A6609}" dt="2024-05-20T19:54:55.697" v="3504" actId="47"/>
        <pc:sldMkLst>
          <pc:docMk/>
          <pc:sldMk cId="2263572105" sldId="314"/>
        </pc:sldMkLst>
      </pc:sldChg>
      <pc:sldChg chg="addSp delSp modSp add mod">
        <pc:chgData name="David Alexanderia" userId="5af7e737f32a3d13" providerId="LiveId" clId="{EFE1FDDE-77A3-4F62-93E5-700DAB3A6609}" dt="2024-05-20T20:04:58.089" v="3934"/>
        <pc:sldMkLst>
          <pc:docMk/>
          <pc:sldMk cId="499053569" sldId="315"/>
        </pc:sldMkLst>
        <pc:spChg chg="mod">
          <ac:chgData name="David Alexanderia" userId="5af7e737f32a3d13" providerId="LiveId" clId="{EFE1FDDE-77A3-4F62-93E5-700DAB3A6609}" dt="2024-05-20T20:01:31.603" v="3669" actId="20577"/>
          <ac:spMkLst>
            <pc:docMk/>
            <pc:sldMk cId="499053569" sldId="315"/>
            <ac:spMk id="7" creationId="{97B84A7A-7618-80A7-2C64-F48FB110B3E5}"/>
          </ac:spMkLst>
        </pc:spChg>
        <pc:spChg chg="add mod">
          <ac:chgData name="David Alexanderia" userId="5af7e737f32a3d13" providerId="LiveId" clId="{EFE1FDDE-77A3-4F62-93E5-700DAB3A6609}" dt="2024-05-20T20:00:15.971" v="3610" actId="403"/>
          <ac:spMkLst>
            <pc:docMk/>
            <pc:sldMk cId="499053569" sldId="315"/>
            <ac:spMk id="9" creationId="{A697CDE1-2BB8-4F83-A4F5-EAB77F77F610}"/>
          </ac:spMkLst>
        </pc:spChg>
        <pc:spChg chg="add del mod">
          <ac:chgData name="David Alexanderia" userId="5af7e737f32a3d13" providerId="LiveId" clId="{EFE1FDDE-77A3-4F62-93E5-700DAB3A6609}" dt="2024-05-20T20:04:57.312" v="3933" actId="478"/>
          <ac:spMkLst>
            <pc:docMk/>
            <pc:sldMk cId="499053569" sldId="315"/>
            <ac:spMk id="14" creationId="{4F9A9D3D-DF90-7518-E93F-2ABD3F263A26}"/>
          </ac:spMkLst>
        </pc:spChg>
        <pc:spChg chg="add mod">
          <ac:chgData name="David Alexanderia" userId="5af7e737f32a3d13" providerId="LiveId" clId="{EFE1FDDE-77A3-4F62-93E5-700DAB3A6609}" dt="2024-05-20T20:04:53.087" v="3932"/>
          <ac:spMkLst>
            <pc:docMk/>
            <pc:sldMk cId="499053569" sldId="315"/>
            <ac:spMk id="15" creationId="{3366467C-49DA-EDDF-7F2E-0E16AFD19FED}"/>
          </ac:spMkLst>
        </pc:spChg>
        <pc:spChg chg="add mod">
          <ac:chgData name="David Alexanderia" userId="5af7e737f32a3d13" providerId="LiveId" clId="{EFE1FDDE-77A3-4F62-93E5-700DAB3A6609}" dt="2024-05-20T20:04:58.089" v="3934"/>
          <ac:spMkLst>
            <pc:docMk/>
            <pc:sldMk cId="499053569" sldId="315"/>
            <ac:spMk id="16" creationId="{C5EC99A1-175E-083A-0973-1FB0FF5F11FD}"/>
          </ac:spMkLst>
        </pc:spChg>
      </pc:sldChg>
      <pc:sldChg chg="addSp delSp modSp add mod">
        <pc:chgData name="David Alexanderia" userId="5af7e737f32a3d13" providerId="LiveId" clId="{EFE1FDDE-77A3-4F62-93E5-700DAB3A6609}" dt="2024-05-20T20:12:09.860" v="4054" actId="1076"/>
        <pc:sldMkLst>
          <pc:docMk/>
          <pc:sldMk cId="4195480983" sldId="316"/>
        </pc:sldMkLst>
        <pc:spChg chg="del">
          <ac:chgData name="David Alexanderia" userId="5af7e737f32a3d13" providerId="LiveId" clId="{EFE1FDDE-77A3-4F62-93E5-700DAB3A6609}" dt="2024-05-20T20:07:34.841" v="3977" actId="478"/>
          <ac:spMkLst>
            <pc:docMk/>
            <pc:sldMk cId="4195480983" sldId="316"/>
            <ac:spMk id="2" creationId="{FEFC066C-279A-23A2-31ED-9359EB25A599}"/>
          </ac:spMkLst>
        </pc:spChg>
        <pc:spChg chg="add del">
          <ac:chgData name="David Alexanderia" userId="5af7e737f32a3d13" providerId="LiveId" clId="{EFE1FDDE-77A3-4F62-93E5-700DAB3A6609}" dt="2024-05-20T20:09:39.379" v="4020" actId="478"/>
          <ac:spMkLst>
            <pc:docMk/>
            <pc:sldMk cId="4195480983" sldId="316"/>
            <ac:spMk id="3" creationId="{8E40E3AB-5BD6-65C3-8796-4742E54E11D8}"/>
          </ac:spMkLst>
        </pc:spChg>
        <pc:spChg chg="del">
          <ac:chgData name="David Alexanderia" userId="5af7e737f32a3d13" providerId="LiveId" clId="{EFE1FDDE-77A3-4F62-93E5-700DAB3A6609}" dt="2024-05-20T20:07:29.199" v="3975" actId="478"/>
          <ac:spMkLst>
            <pc:docMk/>
            <pc:sldMk cId="4195480983" sldId="316"/>
            <ac:spMk id="4" creationId="{5B7FDB32-C93D-112B-5878-43B7FBBA6247}"/>
          </ac:spMkLst>
        </pc:spChg>
        <pc:spChg chg="del">
          <ac:chgData name="David Alexanderia" userId="5af7e737f32a3d13" providerId="LiveId" clId="{EFE1FDDE-77A3-4F62-93E5-700DAB3A6609}" dt="2024-05-20T20:07:29.199" v="3975" actId="478"/>
          <ac:spMkLst>
            <pc:docMk/>
            <pc:sldMk cId="4195480983" sldId="316"/>
            <ac:spMk id="5" creationId="{17DB76CC-32E1-95C1-7C85-AE68A313EAE1}"/>
          </ac:spMkLst>
        </pc:spChg>
        <pc:spChg chg="del mod">
          <ac:chgData name="David Alexanderia" userId="5af7e737f32a3d13" providerId="LiveId" clId="{EFE1FDDE-77A3-4F62-93E5-700DAB3A6609}" dt="2024-05-20T20:07:31.082" v="3976" actId="478"/>
          <ac:spMkLst>
            <pc:docMk/>
            <pc:sldMk cId="4195480983" sldId="316"/>
            <ac:spMk id="6" creationId="{2436AF3F-5C52-B9EB-684E-DDD1A789DAD8}"/>
          </ac:spMkLst>
        </pc:spChg>
        <pc:spChg chg="mod">
          <ac:chgData name="David Alexanderia" userId="5af7e737f32a3d13" providerId="LiveId" clId="{EFE1FDDE-77A3-4F62-93E5-700DAB3A6609}" dt="2024-05-20T20:02:00.293" v="3725" actId="1076"/>
          <ac:spMkLst>
            <pc:docMk/>
            <pc:sldMk cId="4195480983" sldId="316"/>
            <ac:spMk id="7" creationId="{97B84A7A-7618-80A7-2C64-F48FB110B3E5}"/>
          </ac:spMkLst>
        </pc:spChg>
        <pc:spChg chg="del">
          <ac:chgData name="David Alexanderia" userId="5af7e737f32a3d13" providerId="LiveId" clId="{EFE1FDDE-77A3-4F62-93E5-700DAB3A6609}" dt="2024-05-20T20:07:29.199" v="3975" actId="478"/>
          <ac:spMkLst>
            <pc:docMk/>
            <pc:sldMk cId="4195480983" sldId="316"/>
            <ac:spMk id="8" creationId="{D52FA939-93BB-57CD-9511-ED1B2FDFD54C}"/>
          </ac:spMkLst>
        </pc:spChg>
        <pc:spChg chg="del">
          <ac:chgData name="David Alexanderia" userId="5af7e737f32a3d13" providerId="LiveId" clId="{EFE1FDDE-77A3-4F62-93E5-700DAB3A6609}" dt="2024-05-20T20:07:29.199" v="3975" actId="478"/>
          <ac:spMkLst>
            <pc:docMk/>
            <pc:sldMk cId="4195480983" sldId="316"/>
            <ac:spMk id="10" creationId="{D96E1F0F-12C6-2E49-87F8-0F82F89913CC}"/>
          </ac:spMkLst>
        </pc:spChg>
        <pc:spChg chg="del">
          <ac:chgData name="David Alexanderia" userId="5af7e737f32a3d13" providerId="LiveId" clId="{EFE1FDDE-77A3-4F62-93E5-700DAB3A6609}" dt="2024-05-20T20:07:29.199" v="3975" actId="478"/>
          <ac:spMkLst>
            <pc:docMk/>
            <pc:sldMk cId="4195480983" sldId="316"/>
            <ac:spMk id="11" creationId="{CCC981F7-EE48-2C6B-4FA8-01BF60F9FEBA}"/>
          </ac:spMkLst>
        </pc:spChg>
        <pc:spChg chg="del">
          <ac:chgData name="David Alexanderia" userId="5af7e737f32a3d13" providerId="LiveId" clId="{EFE1FDDE-77A3-4F62-93E5-700DAB3A6609}" dt="2024-05-20T20:07:29.199" v="3975" actId="478"/>
          <ac:spMkLst>
            <pc:docMk/>
            <pc:sldMk cId="4195480983" sldId="316"/>
            <ac:spMk id="12" creationId="{570E4C10-C482-D541-65D3-D041E2DBF3FF}"/>
          </ac:spMkLst>
        </pc:spChg>
        <pc:spChg chg="del">
          <ac:chgData name="David Alexanderia" userId="5af7e737f32a3d13" providerId="LiveId" clId="{EFE1FDDE-77A3-4F62-93E5-700DAB3A6609}" dt="2024-05-20T20:07:29.199" v="3975" actId="478"/>
          <ac:spMkLst>
            <pc:docMk/>
            <pc:sldMk cId="4195480983" sldId="316"/>
            <ac:spMk id="13" creationId="{A84150C3-DF16-A3E1-5629-E9847A9DF8E1}"/>
          </ac:spMkLst>
        </pc:spChg>
        <pc:spChg chg="mod">
          <ac:chgData name="David Alexanderia" userId="5af7e737f32a3d13" providerId="LiveId" clId="{EFE1FDDE-77A3-4F62-93E5-700DAB3A6609}" dt="2024-05-20T20:04:50.990" v="3931" actId="1076"/>
          <ac:spMkLst>
            <pc:docMk/>
            <pc:sldMk cId="4195480983" sldId="316"/>
            <ac:spMk id="14" creationId="{4F9A9D3D-DF90-7518-E93F-2ABD3F263A26}"/>
          </ac:spMkLst>
        </pc:spChg>
        <pc:spChg chg="add del mod">
          <ac:chgData name="David Alexanderia" userId="5af7e737f32a3d13" providerId="LiveId" clId="{EFE1FDDE-77A3-4F62-93E5-700DAB3A6609}" dt="2024-05-20T20:09:10.800" v="4017" actId="14100"/>
          <ac:spMkLst>
            <pc:docMk/>
            <pc:sldMk cId="4195480983" sldId="316"/>
            <ac:spMk id="15" creationId="{230D584B-B74E-D2E2-5212-03DA8FA2CD35}"/>
          </ac:spMkLst>
        </pc:spChg>
        <pc:spChg chg="add del mod">
          <ac:chgData name="David Alexanderia" userId="5af7e737f32a3d13" providerId="LiveId" clId="{EFE1FDDE-77A3-4F62-93E5-700DAB3A6609}" dt="2024-05-20T20:11:34.982" v="4052" actId="478"/>
          <ac:spMkLst>
            <pc:docMk/>
            <pc:sldMk cId="4195480983" sldId="316"/>
            <ac:spMk id="16" creationId="{6A766AE2-1F8C-163F-CA83-144F1E94D4E4}"/>
          </ac:spMkLst>
        </pc:spChg>
        <pc:spChg chg="add mod">
          <ac:chgData name="David Alexanderia" userId="5af7e737f32a3d13" providerId="LiveId" clId="{EFE1FDDE-77A3-4F62-93E5-700DAB3A6609}" dt="2024-05-20T20:12:09.860" v="4054" actId="1076"/>
          <ac:spMkLst>
            <pc:docMk/>
            <pc:sldMk cId="4195480983" sldId="316"/>
            <ac:spMk id="17" creationId="{D62EB40A-FC88-ECB6-71F9-8FA197B68A79}"/>
          </ac:spMkLst>
        </pc:spChg>
        <pc:spChg chg="del">
          <ac:chgData name="David Alexanderia" userId="5af7e737f32a3d13" providerId="LiveId" clId="{EFE1FDDE-77A3-4F62-93E5-700DAB3A6609}" dt="2024-05-20T20:07:31.082" v="3976" actId="478"/>
          <ac:spMkLst>
            <pc:docMk/>
            <pc:sldMk cId="4195480983" sldId="316"/>
            <ac:spMk id="18" creationId="{F042856D-2379-E59C-5645-68F563D7E5E0}"/>
          </ac:spMkLst>
        </pc:spChg>
      </pc:sldChg>
      <pc:sldChg chg="addSp delSp modSp add mod">
        <pc:chgData name="David Alexanderia" userId="5af7e737f32a3d13" providerId="LiveId" clId="{EFE1FDDE-77A3-4F62-93E5-700DAB3A6609}" dt="2024-05-20T20:11:27.875" v="4050" actId="1076"/>
        <pc:sldMkLst>
          <pc:docMk/>
          <pc:sldMk cId="2664919811" sldId="317"/>
        </pc:sldMkLst>
        <pc:spChg chg="del">
          <ac:chgData name="David Alexanderia" userId="5af7e737f32a3d13" providerId="LiveId" clId="{EFE1FDDE-77A3-4F62-93E5-700DAB3A6609}" dt="2024-05-20T20:05:33.594" v="3937" actId="478"/>
          <ac:spMkLst>
            <pc:docMk/>
            <pc:sldMk cId="2664919811" sldId="317"/>
            <ac:spMk id="2" creationId="{FEFC066C-279A-23A2-31ED-9359EB25A599}"/>
          </ac:spMkLst>
        </pc:spChg>
        <pc:spChg chg="del">
          <ac:chgData name="David Alexanderia" userId="5af7e737f32a3d13" providerId="LiveId" clId="{EFE1FDDE-77A3-4F62-93E5-700DAB3A6609}" dt="2024-05-20T20:05:35.296" v="3938" actId="478"/>
          <ac:spMkLst>
            <pc:docMk/>
            <pc:sldMk cId="2664919811" sldId="317"/>
            <ac:spMk id="3" creationId="{8E40E3AB-5BD6-65C3-8796-4742E54E11D8}"/>
          </ac:spMkLst>
        </pc:spChg>
        <pc:spChg chg="del">
          <ac:chgData name="David Alexanderia" userId="5af7e737f32a3d13" providerId="LiveId" clId="{EFE1FDDE-77A3-4F62-93E5-700DAB3A6609}" dt="2024-05-20T20:05:31.907" v="3936" actId="478"/>
          <ac:spMkLst>
            <pc:docMk/>
            <pc:sldMk cId="2664919811" sldId="317"/>
            <ac:spMk id="4" creationId="{5B7FDB32-C93D-112B-5878-43B7FBBA6247}"/>
          </ac:spMkLst>
        </pc:spChg>
        <pc:spChg chg="del">
          <ac:chgData name="David Alexanderia" userId="5af7e737f32a3d13" providerId="LiveId" clId="{EFE1FDDE-77A3-4F62-93E5-700DAB3A6609}" dt="2024-05-20T20:05:31.907" v="3936" actId="478"/>
          <ac:spMkLst>
            <pc:docMk/>
            <pc:sldMk cId="2664919811" sldId="317"/>
            <ac:spMk id="5" creationId="{17DB76CC-32E1-95C1-7C85-AE68A313EAE1}"/>
          </ac:spMkLst>
        </pc:spChg>
        <pc:spChg chg="del">
          <ac:chgData name="David Alexanderia" userId="5af7e737f32a3d13" providerId="LiveId" clId="{EFE1FDDE-77A3-4F62-93E5-700DAB3A6609}" dt="2024-05-20T20:05:33.594" v="3937" actId="478"/>
          <ac:spMkLst>
            <pc:docMk/>
            <pc:sldMk cId="2664919811" sldId="317"/>
            <ac:spMk id="6" creationId="{2436AF3F-5C52-B9EB-684E-DDD1A789DAD8}"/>
          </ac:spMkLst>
        </pc:spChg>
        <pc:spChg chg="del">
          <ac:chgData name="David Alexanderia" userId="5af7e737f32a3d13" providerId="LiveId" clId="{EFE1FDDE-77A3-4F62-93E5-700DAB3A6609}" dt="2024-05-20T20:10:57.612" v="4047" actId="478"/>
          <ac:spMkLst>
            <pc:docMk/>
            <pc:sldMk cId="2664919811" sldId="317"/>
            <ac:spMk id="7" creationId="{97B84A7A-7618-80A7-2C64-F48FB110B3E5}"/>
          </ac:spMkLst>
        </pc:spChg>
        <pc:spChg chg="del">
          <ac:chgData name="David Alexanderia" userId="5af7e737f32a3d13" providerId="LiveId" clId="{EFE1FDDE-77A3-4F62-93E5-700DAB3A6609}" dt="2024-05-20T20:05:31.907" v="3936" actId="478"/>
          <ac:spMkLst>
            <pc:docMk/>
            <pc:sldMk cId="2664919811" sldId="317"/>
            <ac:spMk id="8" creationId="{D52FA939-93BB-57CD-9511-ED1B2FDFD54C}"/>
          </ac:spMkLst>
        </pc:spChg>
        <pc:spChg chg="del">
          <ac:chgData name="David Alexanderia" userId="5af7e737f32a3d13" providerId="LiveId" clId="{EFE1FDDE-77A3-4F62-93E5-700DAB3A6609}" dt="2024-05-20T20:10:57.612" v="4047" actId="478"/>
          <ac:spMkLst>
            <pc:docMk/>
            <pc:sldMk cId="2664919811" sldId="317"/>
            <ac:spMk id="9" creationId="{A697CDE1-2BB8-4F83-A4F5-EAB77F77F610}"/>
          </ac:spMkLst>
        </pc:spChg>
        <pc:spChg chg="del">
          <ac:chgData name="David Alexanderia" userId="5af7e737f32a3d13" providerId="LiveId" clId="{EFE1FDDE-77A3-4F62-93E5-700DAB3A6609}" dt="2024-05-20T20:05:31.907" v="3936" actId="478"/>
          <ac:spMkLst>
            <pc:docMk/>
            <pc:sldMk cId="2664919811" sldId="317"/>
            <ac:spMk id="10" creationId="{D96E1F0F-12C6-2E49-87F8-0F82F89913CC}"/>
          </ac:spMkLst>
        </pc:spChg>
        <pc:spChg chg="del">
          <ac:chgData name="David Alexanderia" userId="5af7e737f32a3d13" providerId="LiveId" clId="{EFE1FDDE-77A3-4F62-93E5-700DAB3A6609}" dt="2024-05-20T20:05:31.907" v="3936" actId="478"/>
          <ac:spMkLst>
            <pc:docMk/>
            <pc:sldMk cId="2664919811" sldId="317"/>
            <ac:spMk id="11" creationId="{CCC981F7-EE48-2C6B-4FA8-01BF60F9FEBA}"/>
          </ac:spMkLst>
        </pc:spChg>
        <pc:spChg chg="del">
          <ac:chgData name="David Alexanderia" userId="5af7e737f32a3d13" providerId="LiveId" clId="{EFE1FDDE-77A3-4F62-93E5-700DAB3A6609}" dt="2024-05-20T20:05:31.907" v="3936" actId="478"/>
          <ac:spMkLst>
            <pc:docMk/>
            <pc:sldMk cId="2664919811" sldId="317"/>
            <ac:spMk id="12" creationId="{570E4C10-C482-D541-65D3-D041E2DBF3FF}"/>
          </ac:spMkLst>
        </pc:spChg>
        <pc:spChg chg="del">
          <ac:chgData name="David Alexanderia" userId="5af7e737f32a3d13" providerId="LiveId" clId="{EFE1FDDE-77A3-4F62-93E5-700DAB3A6609}" dt="2024-05-20T20:05:31.907" v="3936" actId="478"/>
          <ac:spMkLst>
            <pc:docMk/>
            <pc:sldMk cId="2664919811" sldId="317"/>
            <ac:spMk id="13" creationId="{A84150C3-DF16-A3E1-5629-E9847A9DF8E1}"/>
          </ac:spMkLst>
        </pc:spChg>
        <pc:spChg chg="del">
          <ac:chgData name="David Alexanderia" userId="5af7e737f32a3d13" providerId="LiveId" clId="{EFE1FDDE-77A3-4F62-93E5-700DAB3A6609}" dt="2024-05-20T20:10:57.612" v="4047" actId="478"/>
          <ac:spMkLst>
            <pc:docMk/>
            <pc:sldMk cId="2664919811" sldId="317"/>
            <ac:spMk id="14" creationId="{4F9A9D3D-DF90-7518-E93F-2ABD3F263A26}"/>
          </ac:spMkLst>
        </pc:spChg>
        <pc:spChg chg="add del">
          <ac:chgData name="David Alexanderia" userId="5af7e737f32a3d13" providerId="LiveId" clId="{EFE1FDDE-77A3-4F62-93E5-700DAB3A6609}" dt="2024-05-20T20:07:14.649" v="3974"/>
          <ac:spMkLst>
            <pc:docMk/>
            <pc:sldMk cId="2664919811" sldId="317"/>
            <ac:spMk id="15" creationId="{DE461D31-1390-F63B-54B5-75915F976D63}"/>
          </ac:spMkLst>
        </pc:spChg>
        <pc:spChg chg="add del mod">
          <ac:chgData name="David Alexanderia" userId="5af7e737f32a3d13" providerId="LiveId" clId="{EFE1FDDE-77A3-4F62-93E5-700DAB3A6609}" dt="2024-05-20T20:07:14.649" v="3974"/>
          <ac:spMkLst>
            <pc:docMk/>
            <pc:sldMk cId="2664919811" sldId="317"/>
            <ac:spMk id="16" creationId="{B6DA511F-BAA9-FFB6-7489-EAE5F449225C}"/>
          </ac:spMkLst>
        </pc:spChg>
        <pc:spChg chg="mod">
          <ac:chgData name="David Alexanderia" userId="5af7e737f32a3d13" providerId="LiveId" clId="{EFE1FDDE-77A3-4F62-93E5-700DAB3A6609}" dt="2024-05-20T20:11:27.875" v="4050" actId="1076"/>
          <ac:spMkLst>
            <pc:docMk/>
            <pc:sldMk cId="2664919811" sldId="317"/>
            <ac:spMk id="17" creationId="{3FDCBBAA-9163-1337-5E71-F7919C3C3579}"/>
          </ac:spMkLst>
        </pc:spChg>
        <pc:spChg chg="del">
          <ac:chgData name="David Alexanderia" userId="5af7e737f32a3d13" providerId="LiveId" clId="{EFE1FDDE-77A3-4F62-93E5-700DAB3A6609}" dt="2024-05-20T20:05:33.594" v="3937" actId="478"/>
          <ac:spMkLst>
            <pc:docMk/>
            <pc:sldMk cId="2664919811" sldId="317"/>
            <ac:spMk id="18" creationId="{F042856D-2379-E59C-5645-68F563D7E5E0}"/>
          </ac:spMkLst>
        </pc:spChg>
      </pc:sldChg>
      <pc:sldChg chg="add">
        <pc:chgData name="David Alexanderia" userId="5af7e737f32a3d13" providerId="LiveId" clId="{EFE1FDDE-77A3-4F62-93E5-700DAB3A6609}" dt="2024-05-20T20:11:32.006" v="4051" actId="2890"/>
        <pc:sldMkLst>
          <pc:docMk/>
          <pc:sldMk cId="2852211243" sldId="31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E66B-42A3-3CD6-3007-34A34BAF49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FEC0CA7-2CD3-1383-DD93-E5EDFB3619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2C254A5-5F77-F6E8-F939-DF359F077AB4}"/>
              </a:ext>
            </a:extLst>
          </p:cNvPr>
          <p:cNvSpPr>
            <a:spLocks noGrp="1"/>
          </p:cNvSpPr>
          <p:nvPr>
            <p:ph type="dt" sz="half" idx="10"/>
          </p:nvPr>
        </p:nvSpPr>
        <p:spPr/>
        <p:txBody>
          <a:bodyPr/>
          <a:lstStyle/>
          <a:p>
            <a:fld id="{E6AAC9D6-0A92-4723-B5D7-2049AF7206C8}" type="datetimeFigureOut">
              <a:rPr lang="en-GB" smtClean="0"/>
              <a:t>20/05/2024</a:t>
            </a:fld>
            <a:endParaRPr lang="en-GB"/>
          </a:p>
        </p:txBody>
      </p:sp>
      <p:sp>
        <p:nvSpPr>
          <p:cNvPr id="5" name="Footer Placeholder 4">
            <a:extLst>
              <a:ext uri="{FF2B5EF4-FFF2-40B4-BE49-F238E27FC236}">
                <a16:creationId xmlns:a16="http://schemas.microsoft.com/office/drawing/2014/main" id="{1036E4E7-AE3D-04A3-53EA-2BEBF7E46B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CA952E-E54A-8CC7-BC84-632B2FE7BA60}"/>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4073458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0106E-7348-76F3-33BE-A6B24BAD387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FBC600C-EE2D-A17C-1614-586FFC091A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3A40BC-26E5-C03C-3DC2-0CC4D6AC8B09}"/>
              </a:ext>
            </a:extLst>
          </p:cNvPr>
          <p:cNvSpPr>
            <a:spLocks noGrp="1"/>
          </p:cNvSpPr>
          <p:nvPr>
            <p:ph type="dt" sz="half" idx="10"/>
          </p:nvPr>
        </p:nvSpPr>
        <p:spPr/>
        <p:txBody>
          <a:bodyPr/>
          <a:lstStyle/>
          <a:p>
            <a:fld id="{E6AAC9D6-0A92-4723-B5D7-2049AF7206C8}" type="datetimeFigureOut">
              <a:rPr lang="en-GB" smtClean="0"/>
              <a:t>20/05/2024</a:t>
            </a:fld>
            <a:endParaRPr lang="en-GB"/>
          </a:p>
        </p:txBody>
      </p:sp>
      <p:sp>
        <p:nvSpPr>
          <p:cNvPr id="5" name="Footer Placeholder 4">
            <a:extLst>
              <a:ext uri="{FF2B5EF4-FFF2-40B4-BE49-F238E27FC236}">
                <a16:creationId xmlns:a16="http://schemas.microsoft.com/office/drawing/2014/main" id="{84BBB0DD-E2EF-53B8-8491-97EA7CB8F1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B25FAD-04FB-C472-995F-477346074395}"/>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221014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872D5B-65F8-8650-AD67-EF5FD6362C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C46A7D-00DD-0A4A-1E77-A70AD43F9E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456210-0568-0691-4CBF-E142E4D7431C}"/>
              </a:ext>
            </a:extLst>
          </p:cNvPr>
          <p:cNvSpPr>
            <a:spLocks noGrp="1"/>
          </p:cNvSpPr>
          <p:nvPr>
            <p:ph type="dt" sz="half" idx="10"/>
          </p:nvPr>
        </p:nvSpPr>
        <p:spPr/>
        <p:txBody>
          <a:bodyPr/>
          <a:lstStyle/>
          <a:p>
            <a:fld id="{E6AAC9D6-0A92-4723-B5D7-2049AF7206C8}" type="datetimeFigureOut">
              <a:rPr lang="en-GB" smtClean="0"/>
              <a:t>20/05/2024</a:t>
            </a:fld>
            <a:endParaRPr lang="en-GB"/>
          </a:p>
        </p:txBody>
      </p:sp>
      <p:sp>
        <p:nvSpPr>
          <p:cNvPr id="5" name="Footer Placeholder 4">
            <a:extLst>
              <a:ext uri="{FF2B5EF4-FFF2-40B4-BE49-F238E27FC236}">
                <a16:creationId xmlns:a16="http://schemas.microsoft.com/office/drawing/2014/main" id="{F8BCF31A-B80F-D1B2-9593-391863728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787451-0B43-77A9-997B-9C9E1F16A012}"/>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1729590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F5D0D-781A-F9D7-C90B-CB27433445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212AB2E-D5B7-F279-BDC4-A88867D9F7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A31AC5-0CA2-BD06-DDC7-6554C5DA71D9}"/>
              </a:ext>
            </a:extLst>
          </p:cNvPr>
          <p:cNvSpPr>
            <a:spLocks noGrp="1"/>
          </p:cNvSpPr>
          <p:nvPr>
            <p:ph type="dt" sz="half" idx="10"/>
          </p:nvPr>
        </p:nvSpPr>
        <p:spPr/>
        <p:txBody>
          <a:bodyPr/>
          <a:lstStyle/>
          <a:p>
            <a:fld id="{E6AAC9D6-0A92-4723-B5D7-2049AF7206C8}" type="datetimeFigureOut">
              <a:rPr lang="en-GB" smtClean="0"/>
              <a:t>20/05/2024</a:t>
            </a:fld>
            <a:endParaRPr lang="en-GB"/>
          </a:p>
        </p:txBody>
      </p:sp>
      <p:sp>
        <p:nvSpPr>
          <p:cNvPr id="5" name="Footer Placeholder 4">
            <a:extLst>
              <a:ext uri="{FF2B5EF4-FFF2-40B4-BE49-F238E27FC236}">
                <a16:creationId xmlns:a16="http://schemas.microsoft.com/office/drawing/2014/main" id="{1EBB546A-6113-551B-FC7F-52DE1E88821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0796F2-E748-F746-5967-B9917A85E9E3}"/>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88887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1E6AF-13A4-550E-6251-EB09D55D01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944839F-4139-5A71-E8FC-0BEBD2E5C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08858C-E3C9-062A-9DE3-79066BFFE34A}"/>
              </a:ext>
            </a:extLst>
          </p:cNvPr>
          <p:cNvSpPr>
            <a:spLocks noGrp="1"/>
          </p:cNvSpPr>
          <p:nvPr>
            <p:ph type="dt" sz="half" idx="10"/>
          </p:nvPr>
        </p:nvSpPr>
        <p:spPr/>
        <p:txBody>
          <a:bodyPr/>
          <a:lstStyle/>
          <a:p>
            <a:fld id="{E6AAC9D6-0A92-4723-B5D7-2049AF7206C8}" type="datetimeFigureOut">
              <a:rPr lang="en-GB" smtClean="0"/>
              <a:t>20/05/2024</a:t>
            </a:fld>
            <a:endParaRPr lang="en-GB"/>
          </a:p>
        </p:txBody>
      </p:sp>
      <p:sp>
        <p:nvSpPr>
          <p:cNvPr id="5" name="Footer Placeholder 4">
            <a:extLst>
              <a:ext uri="{FF2B5EF4-FFF2-40B4-BE49-F238E27FC236}">
                <a16:creationId xmlns:a16="http://schemas.microsoft.com/office/drawing/2014/main" id="{99A11D26-B76D-32C7-391A-2F664623E1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6C3427-4F27-5420-C883-0B7848DDBB26}"/>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470098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1C54-713C-F2E0-140E-516FB82C0C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2D203F-FCE3-1368-B89B-C02B48DC1E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DCB151F-A136-F306-3438-356BCADF6D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01C9AB9-0C7A-AA73-DF63-BC0E6CC839D4}"/>
              </a:ext>
            </a:extLst>
          </p:cNvPr>
          <p:cNvSpPr>
            <a:spLocks noGrp="1"/>
          </p:cNvSpPr>
          <p:nvPr>
            <p:ph type="dt" sz="half" idx="10"/>
          </p:nvPr>
        </p:nvSpPr>
        <p:spPr/>
        <p:txBody>
          <a:bodyPr/>
          <a:lstStyle/>
          <a:p>
            <a:fld id="{E6AAC9D6-0A92-4723-B5D7-2049AF7206C8}" type="datetimeFigureOut">
              <a:rPr lang="en-GB" smtClean="0"/>
              <a:t>20/05/2024</a:t>
            </a:fld>
            <a:endParaRPr lang="en-GB"/>
          </a:p>
        </p:txBody>
      </p:sp>
      <p:sp>
        <p:nvSpPr>
          <p:cNvPr id="6" name="Footer Placeholder 5">
            <a:extLst>
              <a:ext uri="{FF2B5EF4-FFF2-40B4-BE49-F238E27FC236}">
                <a16:creationId xmlns:a16="http://schemas.microsoft.com/office/drawing/2014/main" id="{AF89B255-6B53-8281-7799-D3B98F6FE8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A6BB92-8B23-4B16-EC21-08E61939DD9D}"/>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1778869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5C30-4C96-E715-785B-D77D8A1A93B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CC4DC3-A04F-5717-3D28-A939A995D3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B7CD0E-59F1-B9F4-7157-1CA266B7B3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DE274BE-4DEC-D4CF-878D-05DAD9179A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8E21CA-7C40-9874-3115-AA3F450D48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B106277-CE42-26A4-9A0B-7BF7CB02EDAC}"/>
              </a:ext>
            </a:extLst>
          </p:cNvPr>
          <p:cNvSpPr>
            <a:spLocks noGrp="1"/>
          </p:cNvSpPr>
          <p:nvPr>
            <p:ph type="dt" sz="half" idx="10"/>
          </p:nvPr>
        </p:nvSpPr>
        <p:spPr/>
        <p:txBody>
          <a:bodyPr/>
          <a:lstStyle/>
          <a:p>
            <a:fld id="{E6AAC9D6-0A92-4723-B5D7-2049AF7206C8}" type="datetimeFigureOut">
              <a:rPr lang="en-GB" smtClean="0"/>
              <a:t>20/05/2024</a:t>
            </a:fld>
            <a:endParaRPr lang="en-GB"/>
          </a:p>
        </p:txBody>
      </p:sp>
      <p:sp>
        <p:nvSpPr>
          <p:cNvPr id="8" name="Footer Placeholder 7">
            <a:extLst>
              <a:ext uri="{FF2B5EF4-FFF2-40B4-BE49-F238E27FC236}">
                <a16:creationId xmlns:a16="http://schemas.microsoft.com/office/drawing/2014/main" id="{B4409927-A006-B187-26B1-A0879A35073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86BE914-CD17-7B26-5152-5AAE27999F8F}"/>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143838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39ECF-E47F-3478-7FB2-3D0E893C2AD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9479075-A613-E8D3-2AD0-F133B00967DE}"/>
              </a:ext>
            </a:extLst>
          </p:cNvPr>
          <p:cNvSpPr>
            <a:spLocks noGrp="1"/>
          </p:cNvSpPr>
          <p:nvPr>
            <p:ph type="dt" sz="half" idx="10"/>
          </p:nvPr>
        </p:nvSpPr>
        <p:spPr/>
        <p:txBody>
          <a:bodyPr/>
          <a:lstStyle/>
          <a:p>
            <a:fld id="{E6AAC9D6-0A92-4723-B5D7-2049AF7206C8}" type="datetimeFigureOut">
              <a:rPr lang="en-GB" smtClean="0"/>
              <a:t>20/05/2024</a:t>
            </a:fld>
            <a:endParaRPr lang="en-GB"/>
          </a:p>
        </p:txBody>
      </p:sp>
      <p:sp>
        <p:nvSpPr>
          <p:cNvPr id="4" name="Footer Placeholder 3">
            <a:extLst>
              <a:ext uri="{FF2B5EF4-FFF2-40B4-BE49-F238E27FC236}">
                <a16:creationId xmlns:a16="http://schemas.microsoft.com/office/drawing/2014/main" id="{802D9871-5009-46B3-E389-CBA391724E4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E2B0CA9-16F2-BF85-D7EC-665AA56C576D}"/>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772370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D524C0-D280-7A5C-A7D1-D12A2541F5F9}"/>
              </a:ext>
            </a:extLst>
          </p:cNvPr>
          <p:cNvSpPr>
            <a:spLocks noGrp="1"/>
          </p:cNvSpPr>
          <p:nvPr>
            <p:ph type="dt" sz="half" idx="10"/>
          </p:nvPr>
        </p:nvSpPr>
        <p:spPr/>
        <p:txBody>
          <a:bodyPr/>
          <a:lstStyle/>
          <a:p>
            <a:fld id="{E6AAC9D6-0A92-4723-B5D7-2049AF7206C8}" type="datetimeFigureOut">
              <a:rPr lang="en-GB" smtClean="0"/>
              <a:t>20/05/2024</a:t>
            </a:fld>
            <a:endParaRPr lang="en-GB"/>
          </a:p>
        </p:txBody>
      </p:sp>
      <p:sp>
        <p:nvSpPr>
          <p:cNvPr id="3" name="Footer Placeholder 2">
            <a:extLst>
              <a:ext uri="{FF2B5EF4-FFF2-40B4-BE49-F238E27FC236}">
                <a16:creationId xmlns:a16="http://schemas.microsoft.com/office/drawing/2014/main" id="{67C30CE4-5B4C-4576-D37B-03D6E934AC3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B93104-3A63-58D7-2889-5E6D8B2AB362}"/>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390922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815E-018A-3990-A2C8-3BD014DB4A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F988DA0-DB1B-BA00-E882-416E5094EC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871425-168A-4597-3E59-3D1FEAA9E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62C522-D3C5-E4F6-0D67-4ACB5E77EF29}"/>
              </a:ext>
            </a:extLst>
          </p:cNvPr>
          <p:cNvSpPr>
            <a:spLocks noGrp="1"/>
          </p:cNvSpPr>
          <p:nvPr>
            <p:ph type="dt" sz="half" idx="10"/>
          </p:nvPr>
        </p:nvSpPr>
        <p:spPr/>
        <p:txBody>
          <a:bodyPr/>
          <a:lstStyle/>
          <a:p>
            <a:fld id="{E6AAC9D6-0A92-4723-B5D7-2049AF7206C8}" type="datetimeFigureOut">
              <a:rPr lang="en-GB" smtClean="0"/>
              <a:t>20/05/2024</a:t>
            </a:fld>
            <a:endParaRPr lang="en-GB"/>
          </a:p>
        </p:txBody>
      </p:sp>
      <p:sp>
        <p:nvSpPr>
          <p:cNvPr id="6" name="Footer Placeholder 5">
            <a:extLst>
              <a:ext uri="{FF2B5EF4-FFF2-40B4-BE49-F238E27FC236}">
                <a16:creationId xmlns:a16="http://schemas.microsoft.com/office/drawing/2014/main" id="{DCFC7EDE-F4F1-F28C-18DD-B82B26FF50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D45319-5EFA-DA7F-41E8-0F49D90D28F5}"/>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252650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33AA-479E-F037-5B07-51D4AA620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F264574-9C81-871B-E6AF-A334ED4A84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FEF9A6E-78FE-5093-D85B-D28365FD8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EC0FFF-95A8-39A6-BCE9-C5448916A267}"/>
              </a:ext>
            </a:extLst>
          </p:cNvPr>
          <p:cNvSpPr>
            <a:spLocks noGrp="1"/>
          </p:cNvSpPr>
          <p:nvPr>
            <p:ph type="dt" sz="half" idx="10"/>
          </p:nvPr>
        </p:nvSpPr>
        <p:spPr/>
        <p:txBody>
          <a:bodyPr/>
          <a:lstStyle/>
          <a:p>
            <a:fld id="{E6AAC9D6-0A92-4723-B5D7-2049AF7206C8}" type="datetimeFigureOut">
              <a:rPr lang="en-GB" smtClean="0"/>
              <a:t>20/05/2024</a:t>
            </a:fld>
            <a:endParaRPr lang="en-GB"/>
          </a:p>
        </p:txBody>
      </p:sp>
      <p:sp>
        <p:nvSpPr>
          <p:cNvPr id="6" name="Footer Placeholder 5">
            <a:extLst>
              <a:ext uri="{FF2B5EF4-FFF2-40B4-BE49-F238E27FC236}">
                <a16:creationId xmlns:a16="http://schemas.microsoft.com/office/drawing/2014/main" id="{1479E357-19B9-BB38-708C-7FC781E923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B18362-C609-13A6-1EDC-65A744C8A66F}"/>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1407619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769C7-F65A-A5A5-7E52-CBBE67BDB2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41141EA-3780-600E-0BCD-DFC5BB56AE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4D6547-34BD-44C2-3862-09C955E14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AC9D6-0A92-4723-B5D7-2049AF7206C8}" type="datetimeFigureOut">
              <a:rPr lang="en-GB" smtClean="0"/>
              <a:t>20/05/2024</a:t>
            </a:fld>
            <a:endParaRPr lang="en-GB"/>
          </a:p>
        </p:txBody>
      </p:sp>
      <p:sp>
        <p:nvSpPr>
          <p:cNvPr id="5" name="Footer Placeholder 4">
            <a:extLst>
              <a:ext uri="{FF2B5EF4-FFF2-40B4-BE49-F238E27FC236}">
                <a16:creationId xmlns:a16="http://schemas.microsoft.com/office/drawing/2014/main" id="{31FDAE9C-45D7-AA7D-1FF1-2BC33B358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B84E090-A7C8-8C0F-8C5E-451CD1260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1E329-8553-4354-99C1-0055F7E2B4F9}" type="slidenum">
              <a:rPr lang="en-GB" smtClean="0"/>
              <a:t>‹#›</a:t>
            </a:fld>
            <a:endParaRPr lang="en-GB"/>
          </a:p>
        </p:txBody>
      </p:sp>
    </p:spTree>
    <p:extLst>
      <p:ext uri="{BB962C8B-B14F-4D97-AF65-F5344CB8AC3E}">
        <p14:creationId xmlns:p14="http://schemas.microsoft.com/office/powerpoint/2010/main" val="1341745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7E2A2C1-C7EB-3D60-2783-61690D3BD8D4}"/>
              </a:ext>
            </a:extLst>
          </p:cNvPr>
          <p:cNvGrpSpPr/>
          <p:nvPr/>
        </p:nvGrpSpPr>
        <p:grpSpPr>
          <a:xfrm>
            <a:off x="12607047" y="0"/>
            <a:ext cx="12191999" cy="6858000"/>
            <a:chOff x="5914417" y="0"/>
            <a:chExt cx="12191999" cy="6858000"/>
          </a:xfrm>
        </p:grpSpPr>
        <p:sp>
          <p:nvSpPr>
            <p:cNvPr id="4" name="Rectangle 3">
              <a:extLst>
                <a:ext uri="{FF2B5EF4-FFF2-40B4-BE49-F238E27FC236}">
                  <a16:creationId xmlns:a16="http://schemas.microsoft.com/office/drawing/2014/main" id="{CA1AA4E2-99D9-8D83-CE1B-0C2F4E5302DC}"/>
                </a:ext>
              </a:extLst>
            </p:cNvPr>
            <p:cNvSpPr/>
            <p:nvPr/>
          </p:nvSpPr>
          <p:spPr>
            <a:xfrm>
              <a:off x="5914417" y="0"/>
              <a:ext cx="12191999"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MY" dirty="0">
                <a:solidFill>
                  <a:schemeClr val="tx1"/>
                </a:solidFill>
              </a:endParaRPr>
            </a:p>
            <a:p>
              <a:endParaRPr lang="en-MY" dirty="0">
                <a:solidFill>
                  <a:schemeClr val="tx1"/>
                </a:solidFill>
              </a:endParaRPr>
            </a:p>
            <a:p>
              <a:endParaRPr lang="en-MY" dirty="0">
                <a:solidFill>
                  <a:schemeClr val="tx1"/>
                </a:solidFill>
              </a:endParaRPr>
            </a:p>
            <a:p>
              <a:endParaRPr lang="en-MY" dirty="0">
                <a:solidFill>
                  <a:schemeClr val="tx1"/>
                </a:solidFill>
              </a:endParaRPr>
            </a:p>
            <a:p>
              <a:pPr lvl="2" algn="ctr"/>
              <a:endParaRPr lang="en-MY" dirty="0">
                <a:solidFill>
                  <a:schemeClr val="tx1"/>
                </a:solidFill>
              </a:endParaRPr>
            </a:p>
            <a:p>
              <a:pPr lvl="2" algn="ctr"/>
              <a:endParaRPr lang="en-MY" sz="3200" b="1" dirty="0">
                <a:solidFill>
                  <a:schemeClr val="tx1"/>
                </a:solidFill>
                <a:latin typeface="Arial" panose="020B0604020202020204" pitchFamily="34" charset="0"/>
                <a:cs typeface="Arial" panose="020B0604020202020204" pitchFamily="34" charset="0"/>
              </a:endParaRPr>
            </a:p>
            <a:p>
              <a:pPr lvl="2" algn="ctr"/>
              <a:r>
                <a:rPr lang="en-MY" sz="3200" b="1" dirty="0">
                  <a:solidFill>
                    <a:schemeClr val="tx1"/>
                  </a:solidFill>
                  <a:latin typeface="Arial" panose="020B0604020202020204" pitchFamily="34" charset="0"/>
                  <a:cs typeface="Arial" panose="020B0604020202020204" pitchFamily="34" charset="0"/>
                </a:rPr>
                <a:t>LATIHAN INDUSTRI</a:t>
              </a:r>
            </a:p>
            <a:p>
              <a:pPr lvl="2" algn="ctr"/>
              <a:r>
                <a:rPr lang="en-MY" sz="3200" b="1" dirty="0">
                  <a:solidFill>
                    <a:schemeClr val="tx1"/>
                  </a:solidFill>
                  <a:latin typeface="Arial" panose="020B0604020202020204" pitchFamily="34" charset="0"/>
                  <a:cs typeface="Arial" panose="020B0604020202020204" pitchFamily="34" charset="0"/>
                </a:rPr>
                <a:t>BAHAGIAN PENTADBIRAN UiTM</a:t>
              </a:r>
            </a:p>
            <a:p>
              <a:pPr lvl="2"/>
              <a:endParaRPr lang="en-MY" b="1" dirty="0">
                <a:solidFill>
                  <a:schemeClr val="tx1"/>
                </a:solidFill>
                <a:latin typeface="Arial" panose="020B0604020202020204" pitchFamily="34" charset="0"/>
                <a:cs typeface="Arial" panose="020B0604020202020204" pitchFamily="34" charset="0"/>
              </a:endParaRPr>
            </a:p>
            <a:p>
              <a:pPr lvl="4"/>
              <a:r>
                <a:rPr lang="en-MY" b="1" dirty="0">
                  <a:solidFill>
                    <a:schemeClr val="tx1"/>
                  </a:solidFill>
                  <a:latin typeface="Arial" panose="020B0604020202020204" pitchFamily="34" charset="0"/>
                  <a:cs typeface="Arial" panose="020B0604020202020204" pitchFamily="34" charset="0"/>
                </a:rPr>
                <a:t>NAMA		: AHMAD SUFI DANIAL BIN ABDUL AZIZ</a:t>
              </a:r>
            </a:p>
            <a:p>
              <a:pPr lvl="4"/>
              <a:r>
                <a:rPr lang="en-MY" b="1" dirty="0">
                  <a:solidFill>
                    <a:schemeClr val="tx1"/>
                  </a:solidFill>
                  <a:latin typeface="Arial" panose="020B0604020202020204" pitchFamily="34" charset="0"/>
                  <a:cs typeface="Arial" panose="020B0604020202020204" pitchFamily="34" charset="0"/>
                </a:rPr>
                <a:t>KURSUS	: DIPLOMA TEKNOLGI MAKLUMAT </a:t>
              </a:r>
            </a:p>
            <a:p>
              <a:pPr lvl="4"/>
              <a:r>
                <a:rPr lang="en-MY" b="1" dirty="0">
                  <a:solidFill>
                    <a:schemeClr val="tx1"/>
                  </a:solidFill>
                  <a:latin typeface="Arial" panose="020B0604020202020204" pitchFamily="34" charset="0"/>
                  <a:cs typeface="Arial" panose="020B0604020202020204" pitchFamily="34" charset="0"/>
                </a:rPr>
                <a:t>NO. MATRIK	: 34DDT21F1048</a:t>
              </a:r>
            </a:p>
            <a:p>
              <a:pPr lvl="4"/>
              <a:r>
                <a:rPr lang="en-MY" b="1" dirty="0">
                  <a:solidFill>
                    <a:schemeClr val="tx1"/>
                  </a:solidFill>
                  <a:latin typeface="Arial" panose="020B0604020202020204" pitchFamily="34" charset="0"/>
                  <a:cs typeface="Arial" panose="020B0604020202020204" pitchFamily="34" charset="0"/>
                </a:rPr>
                <a:t>PENYELIA	: PUAN NAJIBAH MOHAMED NAZIR</a:t>
              </a:r>
            </a:p>
            <a:p>
              <a:endParaRPr lang="en-MY" dirty="0">
                <a:solidFill>
                  <a:schemeClr val="tx1"/>
                </a:solidFill>
              </a:endParaRPr>
            </a:p>
            <a:p>
              <a:endParaRPr lang="en-GB" dirty="0">
                <a:solidFill>
                  <a:schemeClr val="tx1"/>
                </a:solidFill>
              </a:endParaRPr>
            </a:p>
          </p:txBody>
        </p:sp>
        <p:pic>
          <p:nvPicPr>
            <p:cNvPr id="1030" name="Picture 6" descr="Politeknik Besut Terengganu">
              <a:extLst>
                <a:ext uri="{FF2B5EF4-FFF2-40B4-BE49-F238E27FC236}">
                  <a16:creationId xmlns:a16="http://schemas.microsoft.com/office/drawing/2014/main" id="{F05E8DCA-A487-020B-C694-7845DB8D4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547" y="358603"/>
              <a:ext cx="2594177" cy="25941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menterian Pendidikan Tinggi Malaysia - Wikipedia Bahasa Melayu,  ensiklopedia bebas">
              <a:extLst>
                <a:ext uri="{FF2B5EF4-FFF2-40B4-BE49-F238E27FC236}">
                  <a16:creationId xmlns:a16="http://schemas.microsoft.com/office/drawing/2014/main" id="{1851B57A-7990-01ED-1201-2F114F206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5652" y="918645"/>
              <a:ext cx="3854584" cy="1474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4330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000" r="-1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2F7859B-D4A2-6B8A-27D8-B7C5DC8037CE}"/>
              </a:ext>
            </a:extLst>
          </p:cNvPr>
          <p:cNvSpPr txBox="1"/>
          <p:nvPr/>
        </p:nvSpPr>
        <p:spPr>
          <a:xfrm>
            <a:off x="863600" y="9656415"/>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Bahagian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tersebut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diarahkan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untuk</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berpindah</a:t>
            </a:r>
            <a:r>
              <a:rPr lang="en-GB" sz="2400" dirty="0">
                <a:solidFill>
                  <a:schemeClr val="tx1"/>
                </a:solidFill>
                <a:latin typeface="Arial" panose="020B0604020202020204" pitchFamily="34" charset="0"/>
                <a:cs typeface="Arial" panose="020B0604020202020204" pitchFamily="34" charset="0"/>
              </a:rPr>
              <a:t> di Bukit </a:t>
            </a:r>
            <a:r>
              <a:rPr lang="en-GB" sz="2400" dirty="0" err="1">
                <a:solidFill>
                  <a:schemeClr val="tx1"/>
                </a:solidFill>
                <a:latin typeface="Arial" panose="020B0604020202020204" pitchFamily="34" charset="0"/>
                <a:cs typeface="Arial" panose="020B0604020202020204" pitchFamily="34" charset="0"/>
              </a:rPr>
              <a:t>Ilmu</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daerah</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Machang</a:t>
            </a:r>
            <a:r>
              <a:rPr lang="en-GB" sz="2400" dirty="0">
                <a:solidFill>
                  <a:schemeClr val="tx1"/>
                </a:solidFill>
                <a:latin typeface="Arial" panose="020B0604020202020204" pitchFamily="34" charset="0"/>
                <a:cs typeface="Arial" panose="020B0604020202020204" pitchFamily="34" charset="0"/>
              </a:rPr>
              <a:t> pada 1996</a:t>
            </a:r>
          </a:p>
        </p:txBody>
      </p:sp>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3923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4529CBE-A7EA-18A8-4ED5-1831486B488C}"/>
              </a:ext>
            </a:extLst>
          </p:cNvPr>
          <p:cNvGrpSpPr/>
          <p:nvPr/>
        </p:nvGrpSpPr>
        <p:grpSpPr>
          <a:xfrm>
            <a:off x="463684" y="10068864"/>
            <a:ext cx="11407302" cy="4044207"/>
            <a:chOff x="356681" y="1569583"/>
            <a:chExt cx="11407302" cy="4044207"/>
          </a:xfrm>
        </p:grpSpPr>
        <p:sp>
          <p:nvSpPr>
            <p:cNvPr id="19" name="Rectangle: Rounded Corners 18">
              <a:extLst>
                <a:ext uri="{FF2B5EF4-FFF2-40B4-BE49-F238E27FC236}">
                  <a16:creationId xmlns:a16="http://schemas.microsoft.com/office/drawing/2014/main" id="{E05F2C44-2813-257B-E836-6F0FC2BDF122}"/>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EB8143F1-F44D-9A8F-995A-AC9DE1B92D64}"/>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
        <p:nvSpPr>
          <p:cNvPr id="21" name="Rectangle: Rounded Corners 20">
            <a:extLst>
              <a:ext uri="{FF2B5EF4-FFF2-40B4-BE49-F238E27FC236}">
                <a16:creationId xmlns:a16="http://schemas.microsoft.com/office/drawing/2014/main" id="{256B2AAF-8101-7D64-9BD2-3AD8886CDAA0}"/>
              </a:ext>
            </a:extLst>
          </p:cNvPr>
          <p:cNvSpPr/>
          <p:nvPr/>
        </p:nvSpPr>
        <p:spPr>
          <a:xfrm>
            <a:off x="392349" y="7769990"/>
            <a:ext cx="11407302" cy="3628974"/>
          </a:xfrm>
          <a:prstGeom prst="roundRect">
            <a:avLst>
              <a:gd name="adj" fmla="val 10368"/>
            </a:avLst>
          </a:prstGeom>
          <a:no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57D2A6A-588C-5521-209E-C0662D5A0329}"/>
              </a:ext>
            </a:extLst>
          </p:cNvPr>
          <p:cNvSpPr txBox="1"/>
          <p:nvPr/>
        </p:nvSpPr>
        <p:spPr>
          <a:xfrm>
            <a:off x="863600" y="8229600"/>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Pejabat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Pentadbiran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secara</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rasmi</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memulakan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operasi</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Kampus</a:t>
            </a:r>
            <a:r>
              <a:rPr lang="en-GB" sz="2400" dirty="0">
                <a:solidFill>
                  <a:schemeClr val="tx1"/>
                </a:solidFill>
                <a:latin typeface="Arial" panose="020B0604020202020204" pitchFamily="34" charset="0"/>
                <a:cs typeface="Arial" panose="020B0604020202020204" pitchFamily="34" charset="0"/>
              </a:rPr>
              <a:t> Kem </a:t>
            </a:r>
            <a:r>
              <a:rPr lang="en-GB" sz="2400" dirty="0" err="1">
                <a:solidFill>
                  <a:schemeClr val="tx1"/>
                </a:solidFill>
                <a:latin typeface="Arial" panose="020B0604020202020204" pitchFamily="34" charset="0"/>
                <a:cs typeface="Arial" panose="020B0604020202020204" pitchFamily="34" charset="0"/>
              </a:rPr>
              <a:t>Kijang</a:t>
            </a:r>
            <a:r>
              <a:rPr lang="en-GB" sz="2400" dirty="0">
                <a:solidFill>
                  <a:schemeClr val="tx1"/>
                </a:solidFill>
                <a:latin typeface="Arial" panose="020B0604020202020204" pitchFamily="34" charset="0"/>
                <a:cs typeface="Arial" panose="020B0604020202020204" pitchFamily="34" charset="0"/>
              </a:rPr>
              <a:t> Pantai Cahaya </a:t>
            </a:r>
            <a:r>
              <a:rPr lang="en-GB" sz="2400" dirty="0" err="1">
                <a:solidFill>
                  <a:schemeClr val="tx1"/>
                </a:solidFill>
                <a:latin typeface="Arial" panose="020B0604020202020204" pitchFamily="34" charset="0"/>
                <a:cs typeface="Arial" panose="020B0604020202020204" pitchFamily="34" charset="0"/>
              </a:rPr>
              <a:t>Bulan</a:t>
            </a:r>
            <a:r>
              <a:rPr lang="en-GB" sz="2400" dirty="0">
                <a:solidFill>
                  <a:schemeClr val="tx1"/>
                </a:solidFill>
                <a:latin typeface="Arial" panose="020B0604020202020204" pitchFamily="34" charset="0"/>
                <a:cs typeface="Arial" panose="020B0604020202020204" pitchFamily="34" charset="0"/>
              </a:rPr>
              <a:t>, Kota Bharu Kelantan</a:t>
            </a:r>
          </a:p>
        </p:txBody>
      </p:sp>
    </p:spTree>
    <p:extLst>
      <p:ext uri="{BB962C8B-B14F-4D97-AF65-F5344CB8AC3E}">
        <p14:creationId xmlns:p14="http://schemas.microsoft.com/office/powerpoint/2010/main" val="229074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000" r="-1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2F7859B-D4A2-6B8A-27D8-B7C5DC8037CE}"/>
              </a:ext>
            </a:extLst>
          </p:cNvPr>
          <p:cNvSpPr txBox="1"/>
          <p:nvPr/>
        </p:nvSpPr>
        <p:spPr>
          <a:xfrm>
            <a:off x="863600" y="9656415"/>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Bahagian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tersebut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diarahkan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untuk</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berpindah</a:t>
            </a:r>
            <a:r>
              <a:rPr lang="en-GB" sz="2400" dirty="0">
                <a:solidFill>
                  <a:schemeClr val="tx1"/>
                </a:solidFill>
                <a:latin typeface="Arial" panose="020B0604020202020204" pitchFamily="34" charset="0"/>
                <a:cs typeface="Arial" panose="020B0604020202020204" pitchFamily="34" charset="0"/>
              </a:rPr>
              <a:t> di Bukit </a:t>
            </a:r>
            <a:r>
              <a:rPr lang="en-GB" sz="2400" dirty="0" err="1">
                <a:solidFill>
                  <a:schemeClr val="tx1"/>
                </a:solidFill>
                <a:latin typeface="Arial" panose="020B0604020202020204" pitchFamily="34" charset="0"/>
                <a:cs typeface="Arial" panose="020B0604020202020204" pitchFamily="34" charset="0"/>
              </a:rPr>
              <a:t>Ilmu</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daerah</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Machang</a:t>
            </a:r>
            <a:r>
              <a:rPr lang="en-GB" sz="2400" dirty="0">
                <a:solidFill>
                  <a:schemeClr val="tx1"/>
                </a:solidFill>
                <a:latin typeface="Arial" panose="020B0604020202020204" pitchFamily="34" charset="0"/>
                <a:cs typeface="Arial" panose="020B0604020202020204" pitchFamily="34" charset="0"/>
              </a:rPr>
              <a:t> pada 1996</a:t>
            </a:r>
          </a:p>
        </p:txBody>
      </p:sp>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5046661"/>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4529CBE-A7EA-18A8-4ED5-1831486B488C}"/>
              </a:ext>
            </a:extLst>
          </p:cNvPr>
          <p:cNvGrpSpPr/>
          <p:nvPr/>
        </p:nvGrpSpPr>
        <p:grpSpPr>
          <a:xfrm>
            <a:off x="463684" y="10068864"/>
            <a:ext cx="11407302" cy="4044207"/>
            <a:chOff x="356681" y="1569583"/>
            <a:chExt cx="11407302" cy="4044207"/>
          </a:xfrm>
        </p:grpSpPr>
        <p:sp>
          <p:nvSpPr>
            <p:cNvPr id="19" name="Rectangle: Rounded Corners 18">
              <a:extLst>
                <a:ext uri="{FF2B5EF4-FFF2-40B4-BE49-F238E27FC236}">
                  <a16:creationId xmlns:a16="http://schemas.microsoft.com/office/drawing/2014/main" id="{E05F2C44-2813-257B-E836-6F0FC2BDF122}"/>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EB8143F1-F44D-9A8F-995A-AC9DE1B92D64}"/>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
        <p:nvSpPr>
          <p:cNvPr id="21" name="Rectangle: Rounded Corners 20">
            <a:extLst>
              <a:ext uri="{FF2B5EF4-FFF2-40B4-BE49-F238E27FC236}">
                <a16:creationId xmlns:a16="http://schemas.microsoft.com/office/drawing/2014/main" id="{256B2AAF-8101-7D64-9BD2-3AD8886CDAA0}"/>
              </a:ext>
            </a:extLst>
          </p:cNvPr>
          <p:cNvSpPr/>
          <p:nvPr/>
        </p:nvSpPr>
        <p:spPr>
          <a:xfrm>
            <a:off x="392349" y="7769990"/>
            <a:ext cx="11407302" cy="3628974"/>
          </a:xfrm>
          <a:prstGeom prst="roundRect">
            <a:avLst>
              <a:gd name="adj" fmla="val 10368"/>
            </a:avLst>
          </a:prstGeom>
          <a:no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57D2A6A-588C-5521-209E-C0662D5A0329}"/>
              </a:ext>
            </a:extLst>
          </p:cNvPr>
          <p:cNvSpPr txBox="1"/>
          <p:nvPr/>
        </p:nvSpPr>
        <p:spPr>
          <a:xfrm>
            <a:off x="863600" y="8229600"/>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Pejabat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Pentadbiran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secara</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rasmi</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memulakan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operasi</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Kampus</a:t>
            </a:r>
            <a:r>
              <a:rPr lang="en-GB" sz="2400" dirty="0">
                <a:solidFill>
                  <a:schemeClr val="tx1"/>
                </a:solidFill>
                <a:latin typeface="Arial" panose="020B0604020202020204" pitchFamily="34" charset="0"/>
                <a:cs typeface="Arial" panose="020B0604020202020204" pitchFamily="34" charset="0"/>
              </a:rPr>
              <a:t> Kem </a:t>
            </a:r>
            <a:r>
              <a:rPr lang="en-GB" sz="2400" dirty="0" err="1">
                <a:solidFill>
                  <a:schemeClr val="tx1"/>
                </a:solidFill>
                <a:latin typeface="Arial" panose="020B0604020202020204" pitchFamily="34" charset="0"/>
                <a:cs typeface="Arial" panose="020B0604020202020204" pitchFamily="34" charset="0"/>
              </a:rPr>
              <a:t>Kijang</a:t>
            </a:r>
            <a:r>
              <a:rPr lang="en-GB" sz="2400" dirty="0">
                <a:solidFill>
                  <a:schemeClr val="tx1"/>
                </a:solidFill>
                <a:latin typeface="Arial" panose="020B0604020202020204" pitchFamily="34" charset="0"/>
                <a:cs typeface="Arial" panose="020B0604020202020204" pitchFamily="34" charset="0"/>
              </a:rPr>
              <a:t> Pantai Cahaya </a:t>
            </a:r>
            <a:r>
              <a:rPr lang="en-GB" sz="2400" dirty="0" err="1">
                <a:solidFill>
                  <a:schemeClr val="tx1"/>
                </a:solidFill>
                <a:latin typeface="Arial" panose="020B0604020202020204" pitchFamily="34" charset="0"/>
                <a:cs typeface="Arial" panose="020B0604020202020204" pitchFamily="34" charset="0"/>
              </a:rPr>
              <a:t>Bulan</a:t>
            </a:r>
            <a:r>
              <a:rPr lang="en-GB" sz="2400" dirty="0">
                <a:solidFill>
                  <a:schemeClr val="tx1"/>
                </a:solidFill>
                <a:latin typeface="Arial" panose="020B0604020202020204" pitchFamily="34" charset="0"/>
                <a:cs typeface="Arial" panose="020B0604020202020204" pitchFamily="34" charset="0"/>
              </a:rPr>
              <a:t>, Kota Bharu Kelantan</a:t>
            </a:r>
          </a:p>
        </p:txBody>
      </p:sp>
    </p:spTree>
    <p:extLst>
      <p:ext uri="{BB962C8B-B14F-4D97-AF65-F5344CB8AC3E}">
        <p14:creationId xmlns:p14="http://schemas.microsoft.com/office/powerpoint/2010/main" val="226132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1809344"/>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435750"/>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7451387"/>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7" y="12741845"/>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6" y="18276280"/>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Tree>
    <p:extLst>
      <p:ext uri="{BB962C8B-B14F-4D97-AF65-F5344CB8AC3E}">
        <p14:creationId xmlns:p14="http://schemas.microsoft.com/office/powerpoint/2010/main" val="383442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1809344"/>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435750"/>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6" y="7193607"/>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1997600"/>
            <a:ext cx="7133617" cy="4649821"/>
          </a:xfrm>
          <a:prstGeom prst="roundRect">
            <a:avLst>
              <a:gd name="adj" fmla="val 5788"/>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428015" y="12389615"/>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4" y="17624533"/>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Tree>
    <p:extLst>
      <p:ext uri="{BB962C8B-B14F-4D97-AF65-F5344CB8AC3E}">
        <p14:creationId xmlns:p14="http://schemas.microsoft.com/office/powerpoint/2010/main" val="4025225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1809344"/>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435750"/>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6"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1997600"/>
            <a:ext cx="7133617" cy="4649821"/>
          </a:xfrm>
          <a:prstGeom prst="roundRect">
            <a:avLst>
              <a:gd name="adj" fmla="val 5788"/>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428015" y="12389615"/>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4" y="17624533"/>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Tree>
    <p:extLst>
      <p:ext uri="{BB962C8B-B14F-4D97-AF65-F5344CB8AC3E}">
        <p14:creationId xmlns:p14="http://schemas.microsoft.com/office/powerpoint/2010/main" val="3698270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1809344"/>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435750"/>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6"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1997600"/>
            <a:ext cx="7133617" cy="4649821"/>
          </a:xfrm>
          <a:prstGeom prst="roundRect">
            <a:avLst>
              <a:gd name="adj" fmla="val 5788"/>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428015"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4" y="17624533"/>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Tree>
    <p:extLst>
      <p:ext uri="{BB962C8B-B14F-4D97-AF65-F5344CB8AC3E}">
        <p14:creationId xmlns:p14="http://schemas.microsoft.com/office/powerpoint/2010/main" val="296109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1809344"/>
            <a:ext cx="5848076" cy="1015663"/>
          </a:xfrm>
          <a:prstGeom prst="rect">
            <a:avLst/>
          </a:prstGeom>
          <a:noFill/>
        </p:spPr>
        <p:txBody>
          <a:bodyPr wrap="none" rtlCol="0">
            <a:spAutoFit/>
          </a:bodyPr>
          <a:lstStyle/>
          <a:p>
            <a:r>
              <a:rPr lang="en-MY" sz="6000" b="1" dirty="0">
                <a:latin typeface="Times New Roman" panose="02020603050405020304" pitchFamily="18" charset="0"/>
                <a:cs typeface="Times New Roman" panose="02020603050405020304" pitchFamily="18" charset="0"/>
              </a:rPr>
              <a:t>Carta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435750"/>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6"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1997600"/>
            <a:ext cx="7133617" cy="4649821"/>
          </a:xfrm>
          <a:prstGeom prst="roundRect">
            <a:avLst>
              <a:gd name="adj" fmla="val 5788"/>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428016"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5" y="1968416"/>
            <a:ext cx="3521413" cy="47081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Tree>
    <p:extLst>
      <p:ext uri="{BB962C8B-B14F-4D97-AF65-F5344CB8AC3E}">
        <p14:creationId xmlns:p14="http://schemas.microsoft.com/office/powerpoint/2010/main" val="370414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342498"/>
            <a:ext cx="5848076" cy="1015663"/>
          </a:xfrm>
          <a:prstGeom prst="rect">
            <a:avLst/>
          </a:prstGeom>
          <a:noFill/>
        </p:spPr>
        <p:txBody>
          <a:bodyPr wrap="none" rtlCol="0">
            <a:spAutoFit/>
          </a:bodyPr>
          <a:lstStyle/>
          <a:p>
            <a:r>
              <a:rPr lang="en-MY" sz="6000" b="1" dirty="0">
                <a:latin typeface="Times New Roman" panose="02020603050405020304" pitchFamily="18" charset="0"/>
                <a:cs typeface="Times New Roman" panose="02020603050405020304" pitchFamily="18" charset="0"/>
              </a:rPr>
              <a:t>Carta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356681" y="7097807"/>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356684" y="8398400"/>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356683" y="8398400"/>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8398400"/>
            <a:ext cx="7133617" cy="4649821"/>
          </a:xfrm>
          <a:prstGeom prst="roundRect">
            <a:avLst>
              <a:gd name="adj" fmla="val 57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356682" y="8417855"/>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356681" y="8398400"/>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
        <p:nvSpPr>
          <p:cNvPr id="17" name="Rectangle 16">
            <a:extLst>
              <a:ext uri="{FF2B5EF4-FFF2-40B4-BE49-F238E27FC236}">
                <a16:creationId xmlns:a16="http://schemas.microsoft.com/office/drawing/2014/main" id="{DD3577F1-C570-2898-5630-D909D9BC8D4B}"/>
              </a:ext>
            </a:extLst>
          </p:cNvPr>
          <p:cNvSpPr/>
          <p:nvPr/>
        </p:nvSpPr>
        <p:spPr>
          <a:xfrm>
            <a:off x="-15936686" y="0"/>
            <a:ext cx="12192000" cy="6858000"/>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776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4" y="-1490625"/>
            <a:ext cx="5848076" cy="1015663"/>
          </a:xfrm>
          <a:prstGeom prst="rect">
            <a:avLst/>
          </a:prstGeom>
          <a:noFill/>
        </p:spPr>
        <p:txBody>
          <a:bodyPr wrap="none" rtlCol="0">
            <a:spAutoFit/>
          </a:bodyPr>
          <a:lstStyle/>
          <a:p>
            <a:r>
              <a:rPr lang="en-MY" sz="6000" b="1" dirty="0">
                <a:latin typeface="Times New Roman" panose="02020603050405020304" pitchFamily="18" charset="0"/>
                <a:cs typeface="Times New Roman" panose="02020603050405020304" pitchFamily="18" charset="0"/>
              </a:rPr>
              <a:t>Carta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428014" y="7097807"/>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83594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6" y="83594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8398400"/>
            <a:ext cx="7133617" cy="4649821"/>
          </a:xfrm>
          <a:prstGeom prst="roundRect">
            <a:avLst>
              <a:gd name="adj" fmla="val 57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428015" y="8378944"/>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4" y="83594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
        <p:nvSpPr>
          <p:cNvPr id="17" name="Rectangle 16">
            <a:extLst>
              <a:ext uri="{FF2B5EF4-FFF2-40B4-BE49-F238E27FC236}">
                <a16:creationId xmlns:a16="http://schemas.microsoft.com/office/drawing/2014/main" id="{DD3577F1-C570-2898-5630-D909D9BC8D4B}"/>
              </a:ext>
            </a:extLst>
          </p:cNvPr>
          <p:cNvSpPr/>
          <p:nvPr/>
        </p:nvSpPr>
        <p:spPr>
          <a:xfrm>
            <a:off x="-15936686" y="0"/>
            <a:ext cx="12192000" cy="6858000"/>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149062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0339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5719567"/>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8360746"/>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950528" y="8360746"/>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Parallelogram 1">
            <a:extLst>
              <a:ext uri="{FF2B5EF4-FFF2-40B4-BE49-F238E27FC236}">
                <a16:creationId xmlns:a16="http://schemas.microsoft.com/office/drawing/2014/main" id="{A24A1196-4044-C6A4-3554-C8023395599E}"/>
              </a:ext>
            </a:extLst>
          </p:cNvPr>
          <p:cNvSpPr/>
          <p:nvPr/>
        </p:nvSpPr>
        <p:spPr>
          <a:xfrm>
            <a:off x="7827983" y="-5719567"/>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261608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7E2A2C1-C7EB-3D60-2783-61690D3BD8D4}"/>
              </a:ext>
            </a:extLst>
          </p:cNvPr>
          <p:cNvGrpSpPr/>
          <p:nvPr/>
        </p:nvGrpSpPr>
        <p:grpSpPr>
          <a:xfrm>
            <a:off x="1" y="0"/>
            <a:ext cx="12191999" cy="6858000"/>
            <a:chOff x="5914417" y="0"/>
            <a:chExt cx="12191999" cy="6858000"/>
          </a:xfrm>
        </p:grpSpPr>
        <p:sp>
          <p:nvSpPr>
            <p:cNvPr id="4" name="Rectangle 3">
              <a:extLst>
                <a:ext uri="{FF2B5EF4-FFF2-40B4-BE49-F238E27FC236}">
                  <a16:creationId xmlns:a16="http://schemas.microsoft.com/office/drawing/2014/main" id="{CA1AA4E2-99D9-8D83-CE1B-0C2F4E5302DC}"/>
                </a:ext>
              </a:extLst>
            </p:cNvPr>
            <p:cNvSpPr/>
            <p:nvPr/>
          </p:nvSpPr>
          <p:spPr>
            <a:xfrm>
              <a:off x="5914417" y="0"/>
              <a:ext cx="12191999"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MY" dirty="0">
                <a:solidFill>
                  <a:schemeClr val="tx1"/>
                </a:solidFill>
              </a:endParaRPr>
            </a:p>
            <a:p>
              <a:endParaRPr lang="en-MY" dirty="0">
                <a:solidFill>
                  <a:schemeClr val="tx1"/>
                </a:solidFill>
              </a:endParaRPr>
            </a:p>
            <a:p>
              <a:endParaRPr lang="en-MY" dirty="0">
                <a:solidFill>
                  <a:schemeClr val="tx1"/>
                </a:solidFill>
              </a:endParaRPr>
            </a:p>
            <a:p>
              <a:endParaRPr lang="en-MY" dirty="0">
                <a:solidFill>
                  <a:schemeClr val="tx1"/>
                </a:solidFill>
              </a:endParaRPr>
            </a:p>
            <a:p>
              <a:pPr lvl="2" algn="ctr"/>
              <a:endParaRPr lang="en-MY" dirty="0">
                <a:solidFill>
                  <a:schemeClr val="tx1"/>
                </a:solidFill>
              </a:endParaRPr>
            </a:p>
            <a:p>
              <a:pPr lvl="2" algn="ctr"/>
              <a:endParaRPr lang="en-MY" sz="3200" b="1" dirty="0">
                <a:solidFill>
                  <a:schemeClr val="tx1"/>
                </a:solidFill>
                <a:latin typeface="Arial" panose="020B0604020202020204" pitchFamily="34" charset="0"/>
                <a:cs typeface="Arial" panose="020B0604020202020204" pitchFamily="34" charset="0"/>
              </a:endParaRPr>
            </a:p>
            <a:p>
              <a:pPr lvl="2" algn="ctr"/>
              <a:r>
                <a:rPr lang="en-MY" sz="3200" b="1" dirty="0">
                  <a:solidFill>
                    <a:schemeClr val="tx1"/>
                  </a:solidFill>
                  <a:latin typeface="Arial" panose="020B0604020202020204" pitchFamily="34" charset="0"/>
                  <a:cs typeface="Arial" panose="020B0604020202020204" pitchFamily="34" charset="0"/>
                </a:rPr>
                <a:t>LATIHAN INDUSTRI</a:t>
              </a:r>
            </a:p>
            <a:p>
              <a:pPr lvl="2" algn="ctr"/>
              <a:r>
                <a:rPr lang="en-MY" sz="3200" b="1" dirty="0">
                  <a:solidFill>
                    <a:schemeClr val="tx1"/>
                  </a:solidFill>
                  <a:latin typeface="Arial" panose="020B0604020202020204" pitchFamily="34" charset="0"/>
                  <a:cs typeface="Arial" panose="020B0604020202020204" pitchFamily="34" charset="0"/>
                </a:rPr>
                <a:t>BAHAGIAN PENTADBIRAN UiTM</a:t>
              </a:r>
            </a:p>
            <a:p>
              <a:pPr lvl="2"/>
              <a:endParaRPr lang="en-MY" b="1" dirty="0">
                <a:solidFill>
                  <a:schemeClr val="tx1"/>
                </a:solidFill>
                <a:latin typeface="Arial" panose="020B0604020202020204" pitchFamily="34" charset="0"/>
                <a:cs typeface="Arial" panose="020B0604020202020204" pitchFamily="34" charset="0"/>
              </a:endParaRPr>
            </a:p>
            <a:p>
              <a:pPr lvl="4"/>
              <a:r>
                <a:rPr lang="en-MY" b="1" dirty="0">
                  <a:solidFill>
                    <a:schemeClr val="tx1"/>
                  </a:solidFill>
                  <a:latin typeface="Arial" panose="020B0604020202020204" pitchFamily="34" charset="0"/>
                  <a:cs typeface="Arial" panose="020B0604020202020204" pitchFamily="34" charset="0"/>
                </a:rPr>
                <a:t>NAMA		: AHMAD SUFI DANIAL BIN ABDUL AZIZ</a:t>
              </a:r>
            </a:p>
            <a:p>
              <a:pPr lvl="4"/>
              <a:r>
                <a:rPr lang="en-MY" b="1" dirty="0">
                  <a:solidFill>
                    <a:schemeClr val="tx1"/>
                  </a:solidFill>
                  <a:latin typeface="Arial" panose="020B0604020202020204" pitchFamily="34" charset="0"/>
                  <a:cs typeface="Arial" panose="020B0604020202020204" pitchFamily="34" charset="0"/>
                </a:rPr>
                <a:t>KURSUS	: DIPLOMA TEKNOLGI MAKLUMAT </a:t>
              </a:r>
            </a:p>
            <a:p>
              <a:pPr lvl="4"/>
              <a:r>
                <a:rPr lang="en-MY" b="1" dirty="0">
                  <a:solidFill>
                    <a:schemeClr val="tx1"/>
                  </a:solidFill>
                  <a:latin typeface="Arial" panose="020B0604020202020204" pitchFamily="34" charset="0"/>
                  <a:cs typeface="Arial" panose="020B0604020202020204" pitchFamily="34" charset="0"/>
                </a:rPr>
                <a:t>NO. MATRIK	: 34DDT21F1048</a:t>
              </a:r>
            </a:p>
            <a:p>
              <a:pPr lvl="4"/>
              <a:r>
                <a:rPr lang="en-MY" b="1" dirty="0">
                  <a:solidFill>
                    <a:schemeClr val="tx1"/>
                  </a:solidFill>
                  <a:latin typeface="Arial" panose="020B0604020202020204" pitchFamily="34" charset="0"/>
                  <a:cs typeface="Arial" panose="020B0604020202020204" pitchFamily="34" charset="0"/>
                </a:rPr>
                <a:t>PENYELIA	: PUAN NAJIBAH MOHAMED NAZIR</a:t>
              </a:r>
            </a:p>
            <a:p>
              <a:endParaRPr lang="en-MY" dirty="0">
                <a:solidFill>
                  <a:schemeClr val="tx1"/>
                </a:solidFill>
              </a:endParaRPr>
            </a:p>
            <a:p>
              <a:endParaRPr lang="en-GB" dirty="0">
                <a:solidFill>
                  <a:schemeClr val="tx1"/>
                </a:solidFill>
              </a:endParaRPr>
            </a:p>
          </p:txBody>
        </p:sp>
        <p:pic>
          <p:nvPicPr>
            <p:cNvPr id="1030" name="Picture 6" descr="Politeknik Besut Terengganu">
              <a:extLst>
                <a:ext uri="{FF2B5EF4-FFF2-40B4-BE49-F238E27FC236}">
                  <a16:creationId xmlns:a16="http://schemas.microsoft.com/office/drawing/2014/main" id="{F05E8DCA-A487-020B-C694-7845DB8D4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547" y="358603"/>
              <a:ext cx="2594177" cy="25941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menterian Pendidikan Tinggi Malaysia - Wikipedia Bahasa Melayu,  ensiklopedia bebas">
              <a:extLst>
                <a:ext uri="{FF2B5EF4-FFF2-40B4-BE49-F238E27FC236}">
                  <a16:creationId xmlns:a16="http://schemas.microsoft.com/office/drawing/2014/main" id="{1851B57A-7990-01ED-1201-2F114F206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5652" y="918645"/>
              <a:ext cx="3854584" cy="1474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164228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28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5">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45232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28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3235607" y="-3201789"/>
            <a:ext cx="19105122" cy="13365804"/>
          </a:xfrm>
          <a:prstGeom prst="parallelogram">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7" name="Rectangle: Rounded Corners 6">
            <a:extLst>
              <a:ext uri="{FF2B5EF4-FFF2-40B4-BE49-F238E27FC236}">
                <a16:creationId xmlns:a16="http://schemas.microsoft.com/office/drawing/2014/main" id="{FFDFC1C4-D37C-334D-8D4D-FC76A9B1AF50}"/>
              </a:ext>
            </a:extLst>
          </p:cNvPr>
          <p:cNvSpPr/>
          <p:nvPr/>
        </p:nvSpPr>
        <p:spPr>
          <a:xfrm>
            <a:off x="356684" y="56420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1</a:t>
            </a:r>
          </a:p>
          <a:p>
            <a:pPr marL="342900" lvl="0" indent="-342900">
              <a:lnSpc>
                <a:spcPct val="107000"/>
              </a:lnSpc>
              <a:buFont typeface="+mj-lt"/>
              <a:buAutoNum type="romanUcPeriod"/>
            </a:pPr>
            <a:endParaRPr lang="fi-FI" sz="24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Lapor diri.</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Mengenali persekitaran di Bahagian Pentadbiran UiTMCK.</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Membantu staf melakarkan sijil.</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Mengemaskini ”Google Site”.</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8558926-1304-EA5A-2CD3-049A1FF49954}"/>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r>
              <a:rPr lang="en-GB" sz="2000" b="1" kern="100" dirty="0">
                <a:latin typeface="Times New Roman" panose="02020603050405020304" pitchFamily="18" charset="0"/>
                <a:ea typeface="Calibri" panose="020F0502020204030204" pitchFamily="34" charset="0"/>
                <a:cs typeface="Times New Roman" panose="02020603050405020304" pitchFamily="18" charset="0"/>
              </a:rPr>
              <a:t>MINGGU 2</a:t>
            </a:r>
          </a:p>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pP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Menyimpan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arkib</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Membuka kotak arkib baharu.</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Melupus dokumen-dokumen lama.</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Membuat memo baharu untuk tujuan penamaan fail yang akan diarkib.</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GB" dirty="0"/>
          </a:p>
        </p:txBody>
      </p:sp>
      <p:sp>
        <p:nvSpPr>
          <p:cNvPr id="2" name="Rectangle: Rounded Corners 1">
            <a:extLst>
              <a:ext uri="{FF2B5EF4-FFF2-40B4-BE49-F238E27FC236}">
                <a16:creationId xmlns:a16="http://schemas.microsoft.com/office/drawing/2014/main" id="{EFABDA5D-88C3-491C-C23F-237718E9D1EB}"/>
              </a:ext>
            </a:extLst>
          </p:cNvPr>
          <p:cNvSpPr/>
          <p:nvPr/>
        </p:nvSpPr>
        <p:spPr>
          <a:xfrm>
            <a:off x="336419" y="-5826868"/>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3</a:t>
            </a: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Memegang jawatan sebagai kerani di Bahagian Pentadbiran untuk menimba ilmu yang baharu.</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Melupuskan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fail dan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Menjawab</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panggilan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telefon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datang</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25F943B4-5F8A-6186-3DCE-DDE43200EA74}"/>
              </a:ext>
            </a:extLst>
          </p:cNvPr>
          <p:cNvSpPr/>
          <p:nvPr/>
        </p:nvSpPr>
        <p:spPr>
          <a:xfrm>
            <a:off x="336419" y="-11408726"/>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5</a:t>
            </a: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klinik yang dihantar ke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Merujuk bil rujukan yang telah diarkib di dalam sistem “Klinik Panel”.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melupus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mesyuarat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mesin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“shredder”.</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Mengurus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diberi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bagi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tujuan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penyimpanan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9E858733-9694-F069-5618-C1F32B8A98F3}"/>
              </a:ext>
            </a:extLst>
          </p:cNvPr>
          <p:cNvSpPr/>
          <p:nvPr/>
        </p:nvSpPr>
        <p:spPr>
          <a:xfrm>
            <a:off x="7655783" y="7371768"/>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4</a:t>
            </a: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klinik.</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Memastikan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disahkan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oleh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menjawab panggilan telefon di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hospital.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Menghantar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penting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Kewangan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0473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28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3235607" y="-3201789"/>
            <a:ext cx="19105122" cy="13365804"/>
          </a:xfrm>
          <a:prstGeom prst="parallelogram">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7" name="Rectangle: Rounded Corners 6">
            <a:extLst>
              <a:ext uri="{FF2B5EF4-FFF2-40B4-BE49-F238E27FC236}">
                <a16:creationId xmlns:a16="http://schemas.microsoft.com/office/drawing/2014/main" id="{FFDFC1C4-D37C-334D-8D4D-FC76A9B1AF50}"/>
              </a:ext>
            </a:extLst>
          </p:cNvPr>
          <p:cNvSpPr/>
          <p:nvPr/>
        </p:nvSpPr>
        <p:spPr>
          <a:xfrm>
            <a:off x="356684" y="56420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1</a:t>
            </a:r>
          </a:p>
          <a:p>
            <a:pPr marL="342900" lvl="0" indent="-342900">
              <a:lnSpc>
                <a:spcPct val="107000"/>
              </a:lnSpc>
              <a:buFont typeface="+mj-lt"/>
              <a:buAutoNum type="romanUcPeriod"/>
            </a:pPr>
            <a:endParaRPr lang="fi-FI" sz="24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Lapor diri.</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Mengenali persekitaran di Bahagian Pentadbiran UiTMCK.</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Membantu staf melakarkan sijil.</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Mengemaskini ”Google Site”.</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8558926-1304-EA5A-2CD3-049A1FF49954}"/>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r>
              <a:rPr lang="en-GB" sz="2000" b="1" kern="100" dirty="0">
                <a:latin typeface="Times New Roman" panose="02020603050405020304" pitchFamily="18" charset="0"/>
                <a:ea typeface="Calibri" panose="020F0502020204030204" pitchFamily="34" charset="0"/>
                <a:cs typeface="Times New Roman" panose="02020603050405020304" pitchFamily="18" charset="0"/>
              </a:rPr>
              <a:t>MINGGU 2</a:t>
            </a:r>
          </a:p>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membaiki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komputer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menyambungkan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semula</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kabel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“HDMI”.</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Menyimpan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arkib</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Membuka kotak arkib baharu.</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Melupus dokumen-dokumen lama.</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Membuat memo baharu untuk tujuan penamaan fail yang akan diarkib.</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GB" dirty="0"/>
          </a:p>
        </p:txBody>
      </p:sp>
      <p:sp>
        <p:nvSpPr>
          <p:cNvPr id="9" name="Rectangle: Rounded Corners 8">
            <a:extLst>
              <a:ext uri="{FF2B5EF4-FFF2-40B4-BE49-F238E27FC236}">
                <a16:creationId xmlns:a16="http://schemas.microsoft.com/office/drawing/2014/main" id="{A94BA73D-8C17-9873-42DF-FE087B0B2D5C}"/>
              </a:ext>
            </a:extLst>
          </p:cNvPr>
          <p:cNvSpPr/>
          <p:nvPr/>
        </p:nvSpPr>
        <p:spPr>
          <a:xfrm>
            <a:off x="336419" y="56420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3</a:t>
            </a: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Memegang jawatan sebagai kerani di Bahagian Pentadbiran untuk menimba ilmu yang baharu.</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Melupuskan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fail dan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Menjawab</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panggilan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telefon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datang</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CC0F0D46-C6CE-F2B5-34A2-20C0C86FAE0C}"/>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4</a:t>
            </a: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klinik.</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Memastikan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disahkan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oleh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menjawab panggilan telefon di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hospital.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Menghantar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penting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Kewangan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7591AA0F-1777-24BB-E76B-A9712FC859CC}"/>
              </a:ext>
            </a:extLst>
          </p:cNvPr>
          <p:cNvSpPr/>
          <p:nvPr/>
        </p:nvSpPr>
        <p:spPr>
          <a:xfrm>
            <a:off x="336419" y="-501765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5</a:t>
            </a: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klinik yang dihantar ke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Merujuk bil rujukan yang telah diarkib di dalam sistem “Klinik Panel”.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melupus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mesyuarat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mesin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“shredder”.</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Mengurus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diberi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bagi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tujuan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penyimpanan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359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28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3235607" y="-3201789"/>
            <a:ext cx="19105122" cy="13365804"/>
          </a:xfrm>
          <a:prstGeom prst="parallelogram">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7" name="Rectangle: Rounded Corners 6">
            <a:extLst>
              <a:ext uri="{FF2B5EF4-FFF2-40B4-BE49-F238E27FC236}">
                <a16:creationId xmlns:a16="http://schemas.microsoft.com/office/drawing/2014/main" id="{FFDFC1C4-D37C-334D-8D4D-FC76A9B1AF50}"/>
              </a:ext>
            </a:extLst>
          </p:cNvPr>
          <p:cNvSpPr/>
          <p:nvPr/>
        </p:nvSpPr>
        <p:spPr>
          <a:xfrm>
            <a:off x="356684" y="56420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1</a:t>
            </a:r>
          </a:p>
          <a:p>
            <a:pPr marL="342900" lvl="0" indent="-342900">
              <a:lnSpc>
                <a:spcPct val="107000"/>
              </a:lnSpc>
              <a:buFont typeface="+mj-lt"/>
              <a:buAutoNum type="romanUcPeriod"/>
            </a:pPr>
            <a:endParaRPr lang="fi-FI" sz="24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Lapor diri.</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Mengenali persekitaran di Bahagian Pentadbiran UiTMCK.</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Membantu staf melakarkan sijil.</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Mengemaskini ”Google Site”.</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8558926-1304-EA5A-2CD3-049A1FF49954}"/>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r>
              <a:rPr lang="en-GB" sz="2000" b="1" kern="100" dirty="0">
                <a:latin typeface="Times New Roman" panose="02020603050405020304" pitchFamily="18" charset="0"/>
                <a:ea typeface="Calibri" panose="020F0502020204030204" pitchFamily="34" charset="0"/>
                <a:cs typeface="Times New Roman" panose="02020603050405020304" pitchFamily="18" charset="0"/>
              </a:rPr>
              <a:t>MINGGU 2</a:t>
            </a:r>
          </a:p>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membaiki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komputer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menyambungkan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semula</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kabel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“HDMI”.</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Menyimpan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arkib</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Membuka kotak arkib baharu.</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Melupus dokumen-dokumen lama.</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Membuat memo baharu untuk tujuan penamaan fail yang akan diarkib.</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GB" dirty="0"/>
          </a:p>
        </p:txBody>
      </p:sp>
      <p:sp>
        <p:nvSpPr>
          <p:cNvPr id="9" name="Rectangle: Rounded Corners 8">
            <a:extLst>
              <a:ext uri="{FF2B5EF4-FFF2-40B4-BE49-F238E27FC236}">
                <a16:creationId xmlns:a16="http://schemas.microsoft.com/office/drawing/2014/main" id="{A94BA73D-8C17-9873-42DF-FE087B0B2D5C}"/>
              </a:ext>
            </a:extLst>
          </p:cNvPr>
          <p:cNvSpPr/>
          <p:nvPr/>
        </p:nvSpPr>
        <p:spPr>
          <a:xfrm>
            <a:off x="336419" y="56420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3</a:t>
            </a: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Memegang jawatan sebagai kerani di Bahagian Pentadbiran untuk menimba ilmu yang baharu.</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Melupuskan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fail dan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Menjawab</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panggilan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telefon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datang</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CC0F0D46-C6CE-F2B5-34A2-20C0C86FAE0C}"/>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4</a:t>
            </a: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klinik.</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Memastikan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disahkan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oleh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menjawab panggilan telefon di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hospital.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Menghantar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penting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Kewangan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7591AA0F-1777-24BB-E76B-A9712FC859CC}"/>
              </a:ext>
            </a:extLst>
          </p:cNvPr>
          <p:cNvSpPr/>
          <p:nvPr/>
        </p:nvSpPr>
        <p:spPr>
          <a:xfrm>
            <a:off x="33641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5</a:t>
            </a: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klinik yang dihantar ke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Merujuk bil rujukan yang telah diarkib di dalam sistem “Klinik Panel”.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melupus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mesyuarat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mesin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“shredder”.</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Mengurus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diberi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bagi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tujuan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penyimpanan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0353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32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5">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55062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32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5">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8171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32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4925211" y="-3672369"/>
            <a:ext cx="22113751" cy="15291881"/>
          </a:xfrm>
          <a:prstGeom prst="parallelogram">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59DCBE53-92DC-979C-7999-59B890019F16}"/>
              </a:ext>
            </a:extLst>
          </p:cNvPr>
          <p:cNvSpPr/>
          <p:nvPr/>
        </p:nvSpPr>
        <p:spPr>
          <a:xfrm>
            <a:off x="33641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6</a:t>
            </a: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Membuat</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lakaran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“tag”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pelajar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praktikal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sudah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habis</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praktikal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menghantar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lain.</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Menyusun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atur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mesyuarat</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Mengisi</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Perdana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Machang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Menyemak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peserta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temu</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duga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Kerani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Kewangan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menghubungi</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mereka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162A1A71-244B-E76F-FCFC-C4C1E926018A}"/>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7</a:t>
            </a: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Membuat penyemakan kehadiran bagi peserta temuduga kerani Kewangan Bahagian Pentadbiran.</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Menyalin semula borang Permohonan Tukar Kampus Pensyarah mengikut format yang terkini.</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Menjadi Urusetia untuk program ujian kemasukkan temuduga bagi Kerani Kewangan.</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Menulis</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tuntutan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bayaran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bagi</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rawatan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perubatan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tanggungan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Menanda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nama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mengikut</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nama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tertera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pada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sijil</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penghargaan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708DB79F-8501-5763-0749-A7B8EB82A7C6}"/>
              </a:ext>
            </a:extLst>
          </p:cNvPr>
          <p:cNvSpPr/>
          <p:nvPr/>
        </p:nvSpPr>
        <p:spPr>
          <a:xfrm>
            <a:off x="336419" y="-5140891"/>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8</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pengemasan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semula</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stor</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belakang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Pembuatan lakaran infografik untuk pensyarah yang baharu.</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Mendapat tugasan untuk memperbaiki lakaran infografik sebelum ini.</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Mengisi ”Sheet” untuk temuduga jawatan kumpulan pelaksana UiTMCK.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Membuat penambahan isi yang baru dan memperbaiki lakaran infografik.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1771ACAE-9C28-E917-930B-C27E3DBFD97B}"/>
              </a:ext>
            </a:extLst>
          </p:cNvPr>
          <p:cNvSpPr/>
          <p:nvPr/>
        </p:nvSpPr>
        <p:spPr>
          <a:xfrm>
            <a:off x="7654973" y="7368524"/>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9</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Menulis</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tuntutan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bayaran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rawatan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Membuat</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pengisian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perubatan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”Microsoft Excel”.</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Mengubah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infografik</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kepada</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“template” yang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boleh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aplikasi</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“Canva”.</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Membuat lakaran poster untuk permohonan zakat UiTMCK.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4397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32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4925211" y="-3672369"/>
            <a:ext cx="22113751" cy="15291881"/>
          </a:xfrm>
          <a:prstGeom prst="parallelogram">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59DCBE53-92DC-979C-7999-59B890019F16}"/>
              </a:ext>
            </a:extLst>
          </p:cNvPr>
          <p:cNvSpPr/>
          <p:nvPr/>
        </p:nvSpPr>
        <p:spPr>
          <a:xfrm>
            <a:off x="33641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6</a:t>
            </a: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Membuat</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lakaran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“tag”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pelajar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praktikal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sudah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habis</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praktikal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menghantar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lain.</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Menyusun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atur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mesyuarat</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Mengisi</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Perdana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Machang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Menyemak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peserta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temu</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duga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Kerani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Kewangan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menghubungi</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mereka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162A1A71-244B-E76F-FCFC-C4C1E926018A}"/>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7</a:t>
            </a: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Membuat penyemakan kehadiran bagi peserta temuduga kerani Kewangan Bahagian Pentadbiran.</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Menyalin semula borang Permohonan Tukar Kampus Pensyarah mengikut format yang terkini.</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Menjadi Urusetia untuk program ujian kemasukkan temuduga bagi Kerani Kewangan.</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Menulis</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tuntutan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bayaran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bagi</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rawatan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perubatan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tanggungan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Menanda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nama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mengikut</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nama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tertera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pada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sijil</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penghargaan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708DB79F-8501-5763-0749-A7B8EB82A7C6}"/>
              </a:ext>
            </a:extLst>
          </p:cNvPr>
          <p:cNvSpPr/>
          <p:nvPr/>
        </p:nvSpPr>
        <p:spPr>
          <a:xfrm>
            <a:off x="336419" y="540057"/>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8</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pengemasan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semula</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stor</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belakang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Pembuatan lakaran infografik untuk pensyarah yang baharu.</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Mendapat tugasan untuk memperbaiki lakaran infografik sebelum ini.</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Mengisi ”Sheet” untuk temuduga jawatan kumpulan pelaksana UiTMCK.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Membuat penambahan isi yang baru dan memperbaiki lakaran infografik.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1771ACAE-9C28-E917-930B-C27E3DBFD97B}"/>
              </a:ext>
            </a:extLst>
          </p:cNvPr>
          <p:cNvSpPr/>
          <p:nvPr/>
        </p:nvSpPr>
        <p:spPr>
          <a:xfrm>
            <a:off x="7654973" y="1629210"/>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9</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Menulis</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tuntutan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bayaran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rawatan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Membuat</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pengisian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perubatan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”Microsoft Excel”.</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Mengubah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infografik</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kepada</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“template” yang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boleh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aplikasi</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“Canva”.</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Membuat lakaran poster untuk permohonan zakat UiTMCK.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057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5">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25875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18687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E377E0-2D9D-B095-0141-393D3183FC1E}"/>
              </a:ext>
            </a:extLst>
          </p:cNvPr>
          <p:cNvSpPr/>
          <p:nvPr/>
        </p:nvSpPr>
        <p:spPr>
          <a:xfrm>
            <a:off x="0" y="0"/>
            <a:ext cx="12192000" cy="6858000"/>
          </a:xfrm>
          <a:prstGeom prst="rect">
            <a:avLst/>
          </a:prstGeom>
          <a:blipFill>
            <a:blip r:embed="rId2">
              <a:alphaModFix amt="75000"/>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F7E2A2C1-C7EB-3D60-2783-61690D3BD8D4}"/>
              </a:ext>
            </a:extLst>
          </p:cNvPr>
          <p:cNvGrpSpPr/>
          <p:nvPr/>
        </p:nvGrpSpPr>
        <p:grpSpPr>
          <a:xfrm>
            <a:off x="-14235735" y="0"/>
            <a:ext cx="12191999" cy="6858000"/>
            <a:chOff x="5914417" y="0"/>
            <a:chExt cx="12191999" cy="6858000"/>
          </a:xfrm>
        </p:grpSpPr>
        <p:sp>
          <p:nvSpPr>
            <p:cNvPr id="4" name="Rectangle 3">
              <a:extLst>
                <a:ext uri="{FF2B5EF4-FFF2-40B4-BE49-F238E27FC236}">
                  <a16:creationId xmlns:a16="http://schemas.microsoft.com/office/drawing/2014/main" id="{CA1AA4E2-99D9-8D83-CE1B-0C2F4E5302DC}"/>
                </a:ext>
              </a:extLst>
            </p:cNvPr>
            <p:cNvSpPr/>
            <p:nvPr/>
          </p:nvSpPr>
          <p:spPr>
            <a:xfrm>
              <a:off x="5914417" y="0"/>
              <a:ext cx="12191999"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MY" dirty="0">
                <a:solidFill>
                  <a:schemeClr val="tx1"/>
                </a:solidFill>
              </a:endParaRPr>
            </a:p>
            <a:p>
              <a:endParaRPr lang="en-MY" dirty="0">
                <a:solidFill>
                  <a:schemeClr val="tx1"/>
                </a:solidFill>
              </a:endParaRPr>
            </a:p>
            <a:p>
              <a:endParaRPr lang="en-MY" dirty="0">
                <a:solidFill>
                  <a:schemeClr val="tx1"/>
                </a:solidFill>
              </a:endParaRPr>
            </a:p>
            <a:p>
              <a:endParaRPr lang="en-MY" dirty="0">
                <a:solidFill>
                  <a:schemeClr val="tx1"/>
                </a:solidFill>
              </a:endParaRPr>
            </a:p>
            <a:p>
              <a:pPr lvl="2" algn="ctr"/>
              <a:endParaRPr lang="en-MY" dirty="0">
                <a:solidFill>
                  <a:schemeClr val="tx1"/>
                </a:solidFill>
              </a:endParaRPr>
            </a:p>
            <a:p>
              <a:pPr lvl="2" algn="ctr"/>
              <a:endParaRPr lang="en-MY" sz="3200" b="1" dirty="0">
                <a:solidFill>
                  <a:schemeClr val="tx1"/>
                </a:solidFill>
                <a:latin typeface="Arial" panose="020B0604020202020204" pitchFamily="34" charset="0"/>
                <a:cs typeface="Arial" panose="020B0604020202020204" pitchFamily="34" charset="0"/>
              </a:endParaRPr>
            </a:p>
            <a:p>
              <a:pPr lvl="2" algn="ctr"/>
              <a:r>
                <a:rPr lang="en-MY" sz="3200" b="1" dirty="0">
                  <a:solidFill>
                    <a:schemeClr val="tx1"/>
                  </a:solidFill>
                  <a:latin typeface="Arial" panose="020B0604020202020204" pitchFamily="34" charset="0"/>
                  <a:cs typeface="Arial" panose="020B0604020202020204" pitchFamily="34" charset="0"/>
                </a:rPr>
                <a:t>LATIHAN INDUSTRI</a:t>
              </a:r>
            </a:p>
            <a:p>
              <a:pPr lvl="2" algn="ctr"/>
              <a:r>
                <a:rPr lang="en-MY" sz="3200" b="1" dirty="0">
                  <a:solidFill>
                    <a:schemeClr val="tx1"/>
                  </a:solidFill>
                  <a:latin typeface="Arial" panose="020B0604020202020204" pitchFamily="34" charset="0"/>
                  <a:cs typeface="Arial" panose="020B0604020202020204" pitchFamily="34" charset="0"/>
                </a:rPr>
                <a:t>BAHAGIAN PENTADBIRAN UiTM</a:t>
              </a:r>
            </a:p>
            <a:p>
              <a:pPr lvl="2"/>
              <a:endParaRPr lang="en-MY" b="1" dirty="0">
                <a:solidFill>
                  <a:schemeClr val="tx1"/>
                </a:solidFill>
                <a:latin typeface="Arial" panose="020B0604020202020204" pitchFamily="34" charset="0"/>
                <a:cs typeface="Arial" panose="020B0604020202020204" pitchFamily="34" charset="0"/>
              </a:endParaRPr>
            </a:p>
            <a:p>
              <a:pPr lvl="4"/>
              <a:r>
                <a:rPr lang="en-MY" b="1" dirty="0">
                  <a:solidFill>
                    <a:schemeClr val="tx1"/>
                  </a:solidFill>
                  <a:latin typeface="Arial" panose="020B0604020202020204" pitchFamily="34" charset="0"/>
                  <a:cs typeface="Arial" panose="020B0604020202020204" pitchFamily="34" charset="0"/>
                </a:rPr>
                <a:t>NAMA		: AHMAD SUFI DANIAL BIN ABDUL AZIZ</a:t>
              </a:r>
            </a:p>
            <a:p>
              <a:pPr lvl="4"/>
              <a:r>
                <a:rPr lang="en-MY" b="1" dirty="0">
                  <a:solidFill>
                    <a:schemeClr val="tx1"/>
                  </a:solidFill>
                  <a:latin typeface="Arial" panose="020B0604020202020204" pitchFamily="34" charset="0"/>
                  <a:cs typeface="Arial" panose="020B0604020202020204" pitchFamily="34" charset="0"/>
                </a:rPr>
                <a:t>KURSUS	: DIPLOMA TEKNOLGI MAKLUMAT </a:t>
              </a:r>
            </a:p>
            <a:p>
              <a:pPr lvl="4"/>
              <a:r>
                <a:rPr lang="en-MY" b="1" dirty="0">
                  <a:solidFill>
                    <a:schemeClr val="tx1"/>
                  </a:solidFill>
                  <a:latin typeface="Arial" panose="020B0604020202020204" pitchFamily="34" charset="0"/>
                  <a:cs typeface="Arial" panose="020B0604020202020204" pitchFamily="34" charset="0"/>
                </a:rPr>
                <a:t>NO. MATRIK	: 34DDT21F1048</a:t>
              </a:r>
            </a:p>
            <a:p>
              <a:pPr lvl="4"/>
              <a:r>
                <a:rPr lang="en-MY" b="1" dirty="0">
                  <a:solidFill>
                    <a:schemeClr val="tx1"/>
                  </a:solidFill>
                  <a:latin typeface="Arial" panose="020B0604020202020204" pitchFamily="34" charset="0"/>
                  <a:cs typeface="Arial" panose="020B0604020202020204" pitchFamily="34" charset="0"/>
                </a:rPr>
                <a:t>PENYELIA	: PUAN NAJIBAH MOHAMED NAZIR</a:t>
              </a:r>
            </a:p>
            <a:p>
              <a:endParaRPr lang="en-MY" dirty="0">
                <a:solidFill>
                  <a:schemeClr val="tx1"/>
                </a:solidFill>
              </a:endParaRPr>
            </a:p>
            <a:p>
              <a:endParaRPr lang="en-GB" dirty="0">
                <a:solidFill>
                  <a:schemeClr val="tx1"/>
                </a:solidFill>
              </a:endParaRPr>
            </a:p>
          </p:txBody>
        </p:sp>
        <p:pic>
          <p:nvPicPr>
            <p:cNvPr id="1030" name="Picture 6" descr="Politeknik Besut Terengganu">
              <a:extLst>
                <a:ext uri="{FF2B5EF4-FFF2-40B4-BE49-F238E27FC236}">
                  <a16:creationId xmlns:a16="http://schemas.microsoft.com/office/drawing/2014/main" id="{F05E8DCA-A487-020B-C694-7845DB8D4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547" y="358603"/>
              <a:ext cx="2594177" cy="25941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menterian Pendidikan Tinggi Malaysia - Wikipedia Bahasa Melayu,  ensiklopedia bebas">
              <a:extLst>
                <a:ext uri="{FF2B5EF4-FFF2-40B4-BE49-F238E27FC236}">
                  <a16:creationId xmlns:a16="http://schemas.microsoft.com/office/drawing/2014/main" id="{1851B57A-7990-01ED-1201-2F114F206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5652" y="918645"/>
              <a:ext cx="3854584" cy="1474092"/>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FA435458-909C-E897-85FB-9FDF66DD1834}"/>
              </a:ext>
            </a:extLst>
          </p:cNvPr>
          <p:cNvSpPr txBox="1"/>
          <p:nvPr/>
        </p:nvSpPr>
        <p:spPr>
          <a:xfrm>
            <a:off x="1" y="0"/>
            <a:ext cx="12191999" cy="6858000"/>
          </a:xfrm>
          <a:custGeom>
            <a:avLst/>
            <a:gdLst/>
            <a:ahLst/>
            <a:cxnLst/>
            <a:rect l="l" t="t" r="r" b="b"/>
            <a:pathLst>
              <a:path w="12191999" h="6858000">
                <a:moveTo>
                  <a:pt x="4456351" y="3028446"/>
                </a:moveTo>
                <a:lnTo>
                  <a:pt x="4456351" y="4673211"/>
                </a:lnTo>
                <a:lnTo>
                  <a:pt x="5086689" y="4673211"/>
                </a:lnTo>
                <a:lnTo>
                  <a:pt x="5086689" y="3028446"/>
                </a:lnTo>
                <a:close/>
                <a:moveTo>
                  <a:pt x="7810467" y="2402754"/>
                </a:moveTo>
                <a:lnTo>
                  <a:pt x="7810467" y="4673211"/>
                </a:lnTo>
                <a:lnTo>
                  <a:pt x="8385051" y="4673211"/>
                </a:lnTo>
                <a:lnTo>
                  <a:pt x="8385051" y="2941717"/>
                </a:lnTo>
                <a:lnTo>
                  <a:pt x="8826950" y="4673211"/>
                </a:lnTo>
                <a:lnTo>
                  <a:pt x="9347038" y="4673211"/>
                </a:lnTo>
                <a:lnTo>
                  <a:pt x="9789760" y="2941717"/>
                </a:lnTo>
                <a:lnTo>
                  <a:pt x="9789760" y="4673211"/>
                </a:lnTo>
                <a:lnTo>
                  <a:pt x="10364344" y="4673211"/>
                </a:lnTo>
                <a:lnTo>
                  <a:pt x="10364344" y="2402754"/>
                </a:lnTo>
                <a:lnTo>
                  <a:pt x="9442237" y="2402754"/>
                </a:lnTo>
                <a:lnTo>
                  <a:pt x="9088954" y="3784233"/>
                </a:lnTo>
                <a:lnTo>
                  <a:pt x="8733130" y="2402754"/>
                </a:lnTo>
                <a:close/>
                <a:moveTo>
                  <a:pt x="5372690" y="2402754"/>
                </a:moveTo>
                <a:lnTo>
                  <a:pt x="5372690" y="2963399"/>
                </a:lnTo>
                <a:lnTo>
                  <a:pt x="6088209" y="2963399"/>
                </a:lnTo>
                <a:lnTo>
                  <a:pt x="6088209" y="4673211"/>
                </a:lnTo>
                <a:lnTo>
                  <a:pt x="6789790" y="4673211"/>
                </a:lnTo>
                <a:lnTo>
                  <a:pt x="6789790" y="2963399"/>
                </a:lnTo>
                <a:lnTo>
                  <a:pt x="7505309" y="2963399"/>
                </a:lnTo>
                <a:lnTo>
                  <a:pt x="7505309" y="2402754"/>
                </a:lnTo>
                <a:close/>
                <a:moveTo>
                  <a:pt x="4456351" y="2402754"/>
                </a:moveTo>
                <a:lnTo>
                  <a:pt x="4456351" y="2831756"/>
                </a:lnTo>
                <a:lnTo>
                  <a:pt x="5086689" y="2831756"/>
                </a:lnTo>
                <a:lnTo>
                  <a:pt x="5086689" y="2402754"/>
                </a:lnTo>
                <a:close/>
                <a:moveTo>
                  <a:pt x="1838059" y="2402754"/>
                </a:moveTo>
                <a:lnTo>
                  <a:pt x="1838059" y="3755460"/>
                </a:lnTo>
                <a:cubicBezTo>
                  <a:pt x="1838059" y="3866889"/>
                  <a:pt x="1859742" y="3994830"/>
                  <a:pt x="1903107" y="4139282"/>
                </a:cubicBezTo>
                <a:cubicBezTo>
                  <a:pt x="1929952" y="4229045"/>
                  <a:pt x="1979769" y="4316230"/>
                  <a:pt x="2052560" y="4400838"/>
                </a:cubicBezTo>
                <a:cubicBezTo>
                  <a:pt x="2125351" y="4485446"/>
                  <a:pt x="2205628" y="4550707"/>
                  <a:pt x="2293390" y="4596621"/>
                </a:cubicBezTo>
                <a:cubicBezTo>
                  <a:pt x="2381152" y="4642535"/>
                  <a:pt x="2490338" y="4673231"/>
                  <a:pt x="2620949" y="4688711"/>
                </a:cubicBezTo>
                <a:cubicBezTo>
                  <a:pt x="2751560" y="4704190"/>
                  <a:pt x="2872103" y="4711930"/>
                  <a:pt x="2982580" y="4711930"/>
                </a:cubicBezTo>
                <a:cubicBezTo>
                  <a:pt x="3173592" y="4711930"/>
                  <a:pt x="3337243" y="4686650"/>
                  <a:pt x="3473532" y="4636090"/>
                </a:cubicBezTo>
                <a:cubicBezTo>
                  <a:pt x="3571619" y="4599985"/>
                  <a:pt x="3665318" y="4537305"/>
                  <a:pt x="3754629" y="4448051"/>
                </a:cubicBezTo>
                <a:cubicBezTo>
                  <a:pt x="3843940" y="4358796"/>
                  <a:pt x="3909503" y="4254583"/>
                  <a:pt x="3951319" y="4135410"/>
                </a:cubicBezTo>
                <a:cubicBezTo>
                  <a:pt x="3993135" y="4016238"/>
                  <a:pt x="4014043" y="3889588"/>
                  <a:pt x="4014043" y="3755460"/>
                </a:cubicBezTo>
                <a:lnTo>
                  <a:pt x="4014043" y="2402754"/>
                </a:lnTo>
                <a:lnTo>
                  <a:pt x="3314011" y="2402754"/>
                </a:lnTo>
                <a:lnTo>
                  <a:pt x="3314011" y="3787669"/>
                </a:lnTo>
                <a:cubicBezTo>
                  <a:pt x="3314011" y="3913521"/>
                  <a:pt x="3279681" y="4010749"/>
                  <a:pt x="3211020" y="4079353"/>
                </a:cubicBezTo>
                <a:cubicBezTo>
                  <a:pt x="3142359" y="4147958"/>
                  <a:pt x="3047628" y="4182260"/>
                  <a:pt x="2926826" y="4182260"/>
                </a:cubicBezTo>
                <a:cubicBezTo>
                  <a:pt x="2804991" y="4182260"/>
                  <a:pt x="2709743" y="4147445"/>
                  <a:pt x="2641083" y="4077816"/>
                </a:cubicBezTo>
                <a:cubicBezTo>
                  <a:pt x="2572422" y="4008188"/>
                  <a:pt x="2538091" y="3911472"/>
                  <a:pt x="2538091" y="3787669"/>
                </a:cubicBezTo>
                <a:lnTo>
                  <a:pt x="2538091" y="2402754"/>
                </a:lnTo>
                <a:close/>
                <a:moveTo>
                  <a:pt x="0" y="0"/>
                </a:moveTo>
                <a:lnTo>
                  <a:pt x="12191999" y="0"/>
                </a:lnTo>
                <a:lnTo>
                  <a:pt x="12191999"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dirty="0"/>
          </a:p>
        </p:txBody>
      </p:sp>
    </p:spTree>
    <p:extLst>
      <p:ext uri="{BB962C8B-B14F-4D97-AF65-F5344CB8AC3E}">
        <p14:creationId xmlns:p14="http://schemas.microsoft.com/office/powerpoint/2010/main" val="2016901827"/>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3858178" y="-4567137"/>
            <a:ext cx="20350263" cy="15992273"/>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8E267767-DDAA-7426-A5F9-3CE6F725692C}"/>
              </a:ext>
            </a:extLst>
          </p:cNvPr>
          <p:cNvSpPr/>
          <p:nvPr/>
        </p:nvSpPr>
        <p:spPr>
          <a:xfrm>
            <a:off x="33641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10</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staf menyediakan tempat untuk temuduga peserta.</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Membuat penyusunan dan penebukan borang yang akan digunakan untuk tujuan mesyuarat.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Melakar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tag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”Program Raya UiTM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5744CA84-FB76-4AF8-4D02-F7BE2DCFF48F}"/>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11</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Mengubahsuai lakaran "Anugerah Pekhidmatan Cemerlang 2022" supaya boleh diletakkan ke dalam "Tag Holder" yang diberi.</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Membuat lakaran tema "Hari Raya 2024" untuk Bahagian Pentadbiran</a:t>
            </a: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19E2AD81-3D36-F578-A80E-2ED7635CE3B9}"/>
              </a:ext>
            </a:extLst>
          </p:cNvPr>
          <p:cNvSpPr/>
          <p:nvPr/>
        </p:nvSpPr>
        <p:spPr>
          <a:xfrm>
            <a:off x="333179" y="-483284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12</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Mengemaskini semula lakaran "Anugerah Pekhidmatan Cemerlang 2022" kerana saiz sebelum ini tidak dapat diletakkan ke dalam "Tag Holder".</a:t>
            </a:r>
            <a:r>
              <a:rPr lang="en-GB"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dirty="0" err="1">
                <a:effectLst/>
                <a:latin typeface="Times New Roman" panose="02020603050405020304" pitchFamily="18" charset="0"/>
                <a:ea typeface="Calibri" panose="020F0502020204030204" pitchFamily="34" charset="0"/>
              </a:rPr>
              <a:t>Menggunakan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semula</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lakaran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Anugerah</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Pekhidmatan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Cemerlang</a:t>
            </a:r>
            <a:r>
              <a:rPr lang="en-GB" dirty="0">
                <a:effectLst/>
                <a:latin typeface="Times New Roman" panose="02020603050405020304" pitchFamily="18" charset="0"/>
                <a:ea typeface="Calibri" panose="020F0502020204030204" pitchFamily="34" charset="0"/>
              </a:rPr>
              <a:t> 2022" </a:t>
            </a:r>
            <a:r>
              <a:rPr lang="en-GB" dirty="0" err="1">
                <a:effectLst/>
                <a:latin typeface="Times New Roman" panose="02020603050405020304" pitchFamily="18" charset="0"/>
                <a:ea typeface="Calibri" panose="020F0502020204030204" pitchFamily="34" charset="0"/>
              </a:rPr>
              <a:t>untuk</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kegunaan</a:t>
            </a:r>
            <a:r>
              <a:rPr lang="en-GB" dirty="0">
                <a:effectLst/>
                <a:latin typeface="Times New Roman" panose="02020603050405020304" pitchFamily="18" charset="0"/>
                <a:ea typeface="Calibri" panose="020F0502020204030204" pitchFamily="34" charset="0"/>
              </a:rPr>
              <a:t> "Tag" </a:t>
            </a:r>
            <a:r>
              <a:rPr lang="en-GB" dirty="0" err="1">
                <a:effectLst/>
                <a:latin typeface="Times New Roman" panose="02020603050405020304" pitchFamily="18" charset="0"/>
                <a:ea typeface="Calibri" panose="020F0502020204030204" pitchFamily="34" charset="0"/>
              </a:rPr>
              <a:t>bagi</a:t>
            </a:r>
            <a:r>
              <a:rPr lang="en-GB" dirty="0">
                <a:effectLst/>
                <a:latin typeface="Times New Roman" panose="02020603050405020304" pitchFamily="18" charset="0"/>
                <a:ea typeface="Calibri" panose="020F0502020204030204" pitchFamily="34" charset="0"/>
              </a:rPr>
              <a:t> majlis Raya UiTM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45B0E983-B954-D061-9EC0-AB6207C4CE3E}"/>
              </a:ext>
            </a:extLst>
          </p:cNvPr>
          <p:cNvSpPr/>
          <p:nvPr/>
        </p:nvSpPr>
        <p:spPr>
          <a:xfrm>
            <a:off x="7671998" y="7268009"/>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13</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Mengurus borang yang diberi bahagian pentadbiran. Mengikut bahagian-bahagiannya.</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Melakar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"Banner"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Majlis Raya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2024</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Melakar poster untuk Majlis Raya Bahagian Pentadbiran 2024</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1476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3858178" y="-4567137"/>
            <a:ext cx="20350263" cy="15992273"/>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8E267767-DDAA-7426-A5F9-3CE6F725692C}"/>
              </a:ext>
            </a:extLst>
          </p:cNvPr>
          <p:cNvSpPr/>
          <p:nvPr/>
        </p:nvSpPr>
        <p:spPr>
          <a:xfrm>
            <a:off x="33641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10</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staf menyediakan tempat untuk temuduga peserta.</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Membuat penyusunan dan penebukan borang yang akan digunakan untuk tujuan mesyuarat.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Melakar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tag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”Program Raya UiTM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5744CA84-FB76-4AF8-4D02-F7BE2DCFF48F}"/>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11</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Mengubahsuai lakaran "Anugerah Pekhidmatan Cemerlang 2022" supaya boleh diletakkan ke dalam "Tag Holder" yang diberi.</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Membuat lakaran tema "Hari Raya 2024" untuk Bahagian Pentadbiran</a:t>
            </a: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19E2AD81-3D36-F578-A80E-2ED7635CE3B9}"/>
              </a:ext>
            </a:extLst>
          </p:cNvPr>
          <p:cNvSpPr/>
          <p:nvPr/>
        </p:nvSpPr>
        <p:spPr>
          <a:xfrm>
            <a:off x="33317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12</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Mengemaskini semula lakaran "Anugerah Pekhidmatan Cemerlang 2022" kerana saiz sebelum ini tidak dapat diletakkan ke dalam "Tag Holder".</a:t>
            </a:r>
            <a:r>
              <a:rPr lang="en-GB"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dirty="0" err="1">
                <a:effectLst/>
                <a:latin typeface="Times New Roman" panose="02020603050405020304" pitchFamily="18" charset="0"/>
                <a:ea typeface="Calibri" panose="020F0502020204030204" pitchFamily="34" charset="0"/>
              </a:rPr>
              <a:t>Menggunakan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semula</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lakaran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Anugerah</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Pekhidmatan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Cemerlang</a:t>
            </a:r>
            <a:r>
              <a:rPr lang="en-GB" dirty="0">
                <a:effectLst/>
                <a:latin typeface="Times New Roman" panose="02020603050405020304" pitchFamily="18" charset="0"/>
                <a:ea typeface="Calibri" panose="020F0502020204030204" pitchFamily="34" charset="0"/>
              </a:rPr>
              <a:t> 2022" </a:t>
            </a:r>
            <a:r>
              <a:rPr lang="en-GB" dirty="0" err="1">
                <a:effectLst/>
                <a:latin typeface="Times New Roman" panose="02020603050405020304" pitchFamily="18" charset="0"/>
                <a:ea typeface="Calibri" panose="020F0502020204030204" pitchFamily="34" charset="0"/>
              </a:rPr>
              <a:t>untuk</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kegunaan</a:t>
            </a:r>
            <a:r>
              <a:rPr lang="en-GB" dirty="0">
                <a:effectLst/>
                <a:latin typeface="Times New Roman" panose="02020603050405020304" pitchFamily="18" charset="0"/>
                <a:ea typeface="Calibri" panose="020F0502020204030204" pitchFamily="34" charset="0"/>
              </a:rPr>
              <a:t> "Tag" </a:t>
            </a:r>
            <a:r>
              <a:rPr lang="en-GB" dirty="0" err="1">
                <a:effectLst/>
                <a:latin typeface="Times New Roman" panose="02020603050405020304" pitchFamily="18" charset="0"/>
                <a:ea typeface="Calibri" panose="020F0502020204030204" pitchFamily="34" charset="0"/>
              </a:rPr>
              <a:t>bagi</a:t>
            </a:r>
            <a:r>
              <a:rPr lang="en-GB" dirty="0">
                <a:effectLst/>
                <a:latin typeface="Times New Roman" panose="02020603050405020304" pitchFamily="18" charset="0"/>
                <a:ea typeface="Calibri" panose="020F0502020204030204" pitchFamily="34" charset="0"/>
              </a:rPr>
              <a:t> majlis Raya UiTM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45B0E983-B954-D061-9EC0-AB6207C4CE3E}"/>
              </a:ext>
            </a:extLst>
          </p:cNvPr>
          <p:cNvSpPr/>
          <p:nvPr/>
        </p:nvSpPr>
        <p:spPr>
          <a:xfrm>
            <a:off x="7671998"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13</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Mengurus borang yang diberi bahagian pentadbiran. Mengikut bahagian-bahagiannya.</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Melakar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"Banner"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Majlis Raya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2024</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Melakar poster untuk Majlis Raya Bahagian Pentadbiran 2024</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361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0590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3">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52308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3">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3556621" y="-3458183"/>
            <a:ext cx="19747149" cy="1377436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E9D4093B-97FE-9023-64EC-4CAA9E8C213A}"/>
              </a:ext>
            </a:extLst>
          </p:cNvPr>
          <p:cNvSpPr/>
          <p:nvPr/>
        </p:nvSpPr>
        <p:spPr>
          <a:xfrm>
            <a:off x="33317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14</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Mengubahsuai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"Banner" dan poster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Majlis Raya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Melakar "Tag" menu makanan untuk majlis Raya yang akan datang.</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Melakar sekali lagi "Banner" untuk jemputan "Majlis Alamak Raya Lagi! PTD".</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11366EE9-9022-72D2-3DE2-C49F7F9C429E}"/>
              </a:ext>
            </a:extLst>
          </p:cNvPr>
          <p:cNvSpPr/>
          <p:nvPr/>
        </p:nvSpPr>
        <p:spPr>
          <a:xfrm>
            <a:off x="7671998"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15</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Menambah lagi menu ke dalam "Tag" untuk menu makanan untuk majlis "Raya" Pejabat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menyusun atur kawasan Bahagian Pentadbiran untuk majlis Raya Pentadbiran 2024</a:t>
            </a:r>
            <a:endParaRPr lang="en-GB" sz="20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dirty="0">
                <a:effectLst/>
                <a:latin typeface="Times New Roman" panose="02020603050405020304" pitchFamily="18" charset="0"/>
                <a:ea typeface="Calibri" panose="020F0502020204030204" pitchFamily="34" charset="0"/>
              </a:rPr>
              <a:t>Menjadi urusetia untuk Majlis Raya Bahagian Pentadbiran 2024</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8A9B4DED-9F7E-6C98-2E09-3C57DB5085BE}"/>
              </a:ext>
            </a:extLst>
          </p:cNvPr>
          <p:cNvSpPr/>
          <p:nvPr/>
        </p:nvSpPr>
        <p:spPr>
          <a:xfrm>
            <a:off x="330980" y="-4849058"/>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16</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"Invite" peserta temuduga jawatan kosong pentadbiran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Menulis borang tuntutan bayaran rawatan perubatan "PB" dan "PK".</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mj-lt"/>
              <a:buAutoNum type="romanUcPeriod"/>
            </a:pPr>
            <a:r>
              <a:rPr lang="en-GB" sz="2000" dirty="0" err="1">
                <a:effectLst/>
                <a:latin typeface="Times New Roman" panose="02020603050405020304" pitchFamily="18" charset="0"/>
                <a:ea typeface="Calibri" panose="020F0502020204030204" pitchFamily="34" charset="0"/>
              </a:rPr>
              <a:t>Melakar</a:t>
            </a:r>
            <a:r>
              <a:rPr lang="en-GB" sz="2000" dirty="0">
                <a:effectLst/>
                <a:latin typeface="Times New Roman" panose="02020603050405020304" pitchFamily="18" charset="0"/>
                <a:ea typeface="Calibri" panose="020F0502020204030204" pitchFamily="34" charset="0"/>
              </a:rPr>
              <a:t> "Banner" </a:t>
            </a:r>
            <a:r>
              <a:rPr lang="en-GB" sz="2000" dirty="0" err="1">
                <a:effectLst/>
                <a:latin typeface="Times New Roman" panose="02020603050405020304" pitchFamily="18" charset="0"/>
                <a:ea typeface="Calibri" panose="020F0502020204030204" pitchFamily="34" charset="0"/>
              </a:rPr>
              <a:t>untuk</a:t>
            </a:r>
            <a:r>
              <a:rPr lang="en-GB" sz="2000" dirty="0">
                <a:effectLst/>
                <a:latin typeface="Times New Roman" panose="02020603050405020304" pitchFamily="18" charset="0"/>
                <a:ea typeface="Calibri" panose="020F0502020204030204" pitchFamily="34" charset="0"/>
              </a:rPr>
              <a:t> Program </a:t>
            </a:r>
            <a:r>
              <a:rPr lang="en-GB" sz="2000" dirty="0" err="1">
                <a:effectLst/>
                <a:latin typeface="Times New Roman" panose="02020603050405020304" pitchFamily="18" charset="0"/>
                <a:ea typeface="Calibri" panose="020F0502020204030204" pitchFamily="34" charset="0"/>
              </a:rPr>
              <a:t>Pensyarah</a:t>
            </a:r>
            <a:r>
              <a:rPr lang="en-GB" sz="2000" dirty="0">
                <a:effectLst/>
                <a:latin typeface="Times New Roman" panose="02020603050405020304" pitchFamily="18" charset="0"/>
                <a:ea typeface="Calibri" panose="020F0502020204030204" pitchFamily="34" charset="0"/>
              </a:rPr>
              <a:t> Baharu</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2095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3">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3556621" y="-3458183"/>
            <a:ext cx="19747149" cy="13774366"/>
          </a:xfrm>
          <a:prstGeom prst="parallelogram">
            <a:avLst/>
          </a:prstGeom>
          <a:blipFill dpi="0" rotWithShape="1">
            <a:blip r:embed="rId5"/>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E9D4093B-97FE-9023-64EC-4CAA9E8C213A}"/>
              </a:ext>
            </a:extLst>
          </p:cNvPr>
          <p:cNvSpPr/>
          <p:nvPr/>
        </p:nvSpPr>
        <p:spPr>
          <a:xfrm>
            <a:off x="33317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14</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Mengubahsuai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"Banner" dan poster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Majlis Raya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Melakar "Tag" menu makanan untuk majlis Raya yang akan datang.</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Melakar sekali lagi "Banner" untuk jemputan "Majlis Alamak Raya Lagi! PTD".</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11366EE9-9022-72D2-3DE2-C49F7F9C429E}"/>
              </a:ext>
            </a:extLst>
          </p:cNvPr>
          <p:cNvSpPr/>
          <p:nvPr/>
        </p:nvSpPr>
        <p:spPr>
          <a:xfrm>
            <a:off x="7671998"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15</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Menambah lagi menu ke dalam "Tag" untuk menu makanan untuk majlis "Raya" Pejabat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menyusun atur kawasan Bahagian Pentadbiran untuk majlis Raya Pentadbiran 2024</a:t>
            </a:r>
            <a:endParaRPr lang="en-GB" sz="20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dirty="0">
                <a:effectLst/>
                <a:latin typeface="Times New Roman" panose="02020603050405020304" pitchFamily="18" charset="0"/>
                <a:ea typeface="Calibri" panose="020F0502020204030204" pitchFamily="34" charset="0"/>
              </a:rPr>
              <a:t>Menjadi urusetia untuk Majlis Raya Bahagian Pentadbiran 2024</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8A9B4DED-9F7E-6C98-2E09-3C57DB5085BE}"/>
              </a:ext>
            </a:extLst>
          </p:cNvPr>
          <p:cNvSpPr/>
          <p:nvPr/>
        </p:nvSpPr>
        <p:spPr>
          <a:xfrm>
            <a:off x="330980" y="54006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16</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"Invite" peserta temuduga jawatan kosong pentadbiran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Menulis borang tuntutan bayaran rawatan perubatan "PB" dan "PK".</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mj-lt"/>
              <a:buAutoNum type="romanUcPeriod"/>
            </a:pPr>
            <a:r>
              <a:rPr lang="en-GB" sz="2000" dirty="0" err="1">
                <a:effectLst/>
                <a:latin typeface="Times New Roman" panose="02020603050405020304" pitchFamily="18" charset="0"/>
                <a:ea typeface="Calibri" panose="020F0502020204030204" pitchFamily="34" charset="0"/>
              </a:rPr>
              <a:t>Melakar</a:t>
            </a:r>
            <a:r>
              <a:rPr lang="en-GB" sz="2000" dirty="0">
                <a:effectLst/>
                <a:latin typeface="Times New Roman" panose="02020603050405020304" pitchFamily="18" charset="0"/>
                <a:ea typeface="Calibri" panose="020F0502020204030204" pitchFamily="34" charset="0"/>
              </a:rPr>
              <a:t> "Banner" </a:t>
            </a:r>
            <a:r>
              <a:rPr lang="en-GB" sz="2000" dirty="0" err="1">
                <a:effectLst/>
                <a:latin typeface="Times New Roman" panose="02020603050405020304" pitchFamily="18" charset="0"/>
                <a:ea typeface="Calibri" panose="020F0502020204030204" pitchFamily="34" charset="0"/>
              </a:rPr>
              <a:t>untuk</a:t>
            </a:r>
            <a:r>
              <a:rPr lang="en-GB" sz="2000" dirty="0">
                <a:effectLst/>
                <a:latin typeface="Times New Roman" panose="02020603050405020304" pitchFamily="18" charset="0"/>
                <a:ea typeface="Calibri" panose="020F0502020204030204" pitchFamily="34" charset="0"/>
              </a:rPr>
              <a:t> Program </a:t>
            </a:r>
            <a:r>
              <a:rPr lang="en-GB" sz="2000" dirty="0" err="1">
                <a:effectLst/>
                <a:latin typeface="Times New Roman" panose="02020603050405020304" pitchFamily="18" charset="0"/>
                <a:ea typeface="Calibri" panose="020F0502020204030204" pitchFamily="34" charset="0"/>
              </a:rPr>
              <a:t>Pensyarah</a:t>
            </a:r>
            <a:r>
              <a:rPr lang="en-GB" sz="2000" dirty="0">
                <a:effectLst/>
                <a:latin typeface="Times New Roman" panose="02020603050405020304" pitchFamily="18" charset="0"/>
                <a:ea typeface="Calibri" panose="020F0502020204030204" pitchFamily="34" charset="0"/>
              </a:rPr>
              <a:t> Baharu</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528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3">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1252252"/>
            <a:ext cx="11407302" cy="923330"/>
          </a:xfrm>
          <a:prstGeom prst="rect">
            <a:avLst/>
          </a:prstGeom>
          <a:noFill/>
        </p:spPr>
        <p:txBody>
          <a:bodyPr wrap="square" rtlCol="0">
            <a:spAutoFit/>
          </a:bodyPr>
          <a:lstStyle/>
          <a:p>
            <a:pPr algn="ctr"/>
            <a:r>
              <a:rPr lang="en-MY" sz="5400" b="1" dirty="0" err="1">
                <a:solidFill>
                  <a:schemeClr val="bg1"/>
                </a:solidFill>
                <a:latin typeface="Times New Roman" panose="02020603050405020304" pitchFamily="18" charset="0"/>
                <a:cs typeface="Times New Roman" panose="02020603050405020304" pitchFamily="18" charset="0"/>
              </a:rPr>
              <a:t>Laporan</a:t>
            </a:r>
            <a:r>
              <a:rPr lang="en-MY" sz="5400" b="1" dirty="0">
                <a:solidFill>
                  <a:schemeClr val="bg1"/>
                </a:solidFill>
                <a:latin typeface="Times New Roman" panose="02020603050405020304" pitchFamily="18" charset="0"/>
                <a:cs typeface="Times New Roman" panose="02020603050405020304" pitchFamily="18" charset="0"/>
              </a:rPr>
              <a:t> </a:t>
            </a:r>
            <a:r>
              <a:rPr lang="en-MY" sz="5400" b="1" dirty="0" err="1">
                <a:solidFill>
                  <a:schemeClr val="bg1"/>
                </a:solidFill>
                <a:latin typeface="Times New Roman" panose="02020603050405020304" pitchFamily="18" charset="0"/>
                <a:cs typeface="Times New Roman" panose="02020603050405020304" pitchFamily="18" charset="0"/>
              </a:rPr>
              <a:t>Teknikal</a:t>
            </a:r>
            <a:endParaRPr lang="en-GB" sz="5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2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10722663" y="1979402"/>
            <a:ext cx="3073941" cy="4338536"/>
          </a:xfrm>
          <a:prstGeom prst="parallelogram">
            <a:avLst/>
          </a:prstGeom>
          <a:blipFill dpi="0" rotWithShape="1">
            <a:blip r:embed="rId3">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8430178" y="1979402"/>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6137693" y="1979402"/>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3845208" y="1979402"/>
            <a:ext cx="3073941" cy="4338536"/>
          </a:xfrm>
          <a:prstGeom prst="parallelogram">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343085"/>
            <a:ext cx="11407302" cy="923330"/>
          </a:xfrm>
          <a:prstGeom prst="rect">
            <a:avLst/>
          </a:prstGeom>
          <a:noFill/>
        </p:spPr>
        <p:txBody>
          <a:bodyPr wrap="square" rtlCol="0">
            <a:spAutoFit/>
          </a:bodyPr>
          <a:lstStyle/>
          <a:p>
            <a:pPr algn="ctr"/>
            <a:r>
              <a:rPr lang="en-MY" sz="5400" b="1" dirty="0" err="1">
                <a:solidFill>
                  <a:schemeClr val="bg1"/>
                </a:solidFill>
                <a:latin typeface="Times New Roman" panose="02020603050405020304" pitchFamily="18" charset="0"/>
                <a:cs typeface="Times New Roman" panose="02020603050405020304" pitchFamily="18" charset="0"/>
              </a:rPr>
              <a:t>Laporan</a:t>
            </a:r>
            <a:r>
              <a:rPr lang="en-MY" sz="5400" b="1" dirty="0">
                <a:solidFill>
                  <a:schemeClr val="bg1"/>
                </a:solidFill>
                <a:latin typeface="Times New Roman" panose="02020603050405020304" pitchFamily="18" charset="0"/>
                <a:cs typeface="Times New Roman" panose="02020603050405020304" pitchFamily="18" charset="0"/>
              </a:rPr>
              <a:t> </a:t>
            </a:r>
            <a:r>
              <a:rPr lang="en-MY" sz="5400" b="1" dirty="0" err="1">
                <a:solidFill>
                  <a:schemeClr val="bg1"/>
                </a:solidFill>
                <a:latin typeface="Times New Roman" panose="02020603050405020304" pitchFamily="18" charset="0"/>
                <a:cs typeface="Times New Roman" panose="02020603050405020304" pitchFamily="18" charset="0"/>
              </a:rPr>
              <a:t>Teknikal</a:t>
            </a:r>
            <a:endParaRPr lang="en-GB" sz="5400" b="1" dirty="0">
              <a:solidFill>
                <a:schemeClr val="bg1"/>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4B3A8F51-430F-EF01-5CDE-D71D4C06FACC}"/>
              </a:ext>
            </a:extLst>
          </p:cNvPr>
          <p:cNvGrpSpPr/>
          <p:nvPr/>
        </p:nvGrpSpPr>
        <p:grpSpPr>
          <a:xfrm>
            <a:off x="463684" y="7701436"/>
            <a:ext cx="11407302" cy="4044207"/>
            <a:chOff x="356681" y="7211624"/>
            <a:chExt cx="11407302" cy="4044207"/>
          </a:xfrm>
        </p:grpSpPr>
        <p:sp>
          <p:nvSpPr>
            <p:cNvPr id="7" name="Rectangle: Rounded Corners 6">
              <a:extLst>
                <a:ext uri="{FF2B5EF4-FFF2-40B4-BE49-F238E27FC236}">
                  <a16:creationId xmlns:a16="http://schemas.microsoft.com/office/drawing/2014/main" id="{4B632266-BC46-125A-06C8-91C4FAD402FA}"/>
                </a:ext>
              </a:extLst>
            </p:cNvPr>
            <p:cNvSpPr/>
            <p:nvPr/>
          </p:nvSpPr>
          <p:spPr>
            <a:xfrm>
              <a:off x="356681" y="7211624"/>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5EB7A024-3131-3730-6CDA-222AEDF3773B}"/>
                </a:ext>
              </a:extLst>
            </p:cNvPr>
            <p:cNvSpPr txBox="1"/>
            <p:nvPr/>
          </p:nvSpPr>
          <p:spPr>
            <a:xfrm>
              <a:off x="1157591" y="7956454"/>
              <a:ext cx="9805481" cy="2554545"/>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Program yang berlangsung di UiTM Cawangan Kelantan akan dipaparkan di halaman "Google Site" yang telah dibangunkan, membolehkan semua maklumat terkini serta aktiviti yang dianjurkan dapat diakses dengan mudah oleh staf dan pelajar</a:t>
              </a:r>
              <a:endParaRPr lang="en-GB" sz="6000" b="1"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98707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343085"/>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9CCE2542-13E8-220C-A6D0-F8E7EB83253A}"/>
              </a:ext>
            </a:extLst>
          </p:cNvPr>
          <p:cNvGrpSpPr/>
          <p:nvPr/>
        </p:nvGrpSpPr>
        <p:grpSpPr>
          <a:xfrm>
            <a:off x="463684" y="2059395"/>
            <a:ext cx="11407302" cy="4044207"/>
            <a:chOff x="356681" y="1569583"/>
            <a:chExt cx="11407302" cy="4044207"/>
          </a:xfrm>
        </p:grpSpPr>
        <p:sp>
          <p:nvSpPr>
            <p:cNvPr id="4" name="Rectangle: Rounded Corners 3">
              <a:extLst>
                <a:ext uri="{FF2B5EF4-FFF2-40B4-BE49-F238E27FC236}">
                  <a16:creationId xmlns:a16="http://schemas.microsoft.com/office/drawing/2014/main" id="{5B7FDB32-C93D-112B-5878-43B7FBBA6247}"/>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 name="TextBox 4">
              <a:extLst>
                <a:ext uri="{FF2B5EF4-FFF2-40B4-BE49-F238E27FC236}">
                  <a16:creationId xmlns:a16="http://schemas.microsoft.com/office/drawing/2014/main" id="{96B2FCD4-9970-4D4C-4F2F-D684AF6DCAD9}"/>
                </a:ext>
              </a:extLst>
            </p:cNvPr>
            <p:cNvSpPr txBox="1"/>
            <p:nvPr/>
          </p:nvSpPr>
          <p:spPr>
            <a:xfrm>
              <a:off x="1157591" y="2314413"/>
              <a:ext cx="9805481" cy="2554545"/>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Program yang berlangsung di UiTM Cawangan Kelantan akan dipaparkan di halaman "Google Site" yang telah dibangunkan, membolehkan semua maklumat terkini serta aktiviti yang dianjurkan dapat diakses dengan mudah oleh staf dan pelajar</a:t>
              </a:r>
              <a:endParaRPr lang="en-GB" sz="6000" b="1" i="1" dirty="0">
                <a:latin typeface="Arial" panose="020B0604020202020204" pitchFamily="34" charset="0"/>
                <a:cs typeface="Arial" panose="020B0604020202020204" pitchFamily="34" charset="0"/>
              </a:endParaRPr>
            </a:p>
          </p:txBody>
        </p:sp>
      </p:gr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42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DDBC94A3-BA7D-CBA8-E02F-788BBE4C7A17}"/>
              </a:ext>
            </a:extLst>
          </p:cNvPr>
          <p:cNvSpPr/>
          <p:nvPr/>
        </p:nvSpPr>
        <p:spPr>
          <a:xfrm>
            <a:off x="13806787"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E46EDE9B-AB89-D0D6-A5FD-BB5D29780238}"/>
              </a:ext>
            </a:extLst>
          </p:cNvPr>
          <p:cNvSpPr/>
          <p:nvPr/>
        </p:nvSpPr>
        <p:spPr>
          <a:xfrm>
            <a:off x="-4964350"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Tree>
    <p:extLst>
      <p:ext uri="{BB962C8B-B14F-4D97-AF65-F5344CB8AC3E}">
        <p14:creationId xmlns:p14="http://schemas.microsoft.com/office/powerpoint/2010/main" val="358040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E377E0-2D9D-B095-0141-393D3183FC1E}"/>
              </a:ext>
            </a:extLst>
          </p:cNvPr>
          <p:cNvSpPr/>
          <p:nvPr/>
        </p:nvSpPr>
        <p:spPr>
          <a:xfrm>
            <a:off x="0" y="0"/>
            <a:ext cx="12192000" cy="6858000"/>
          </a:xfrm>
          <a:prstGeom prst="rect">
            <a:avLst/>
          </a:prstGeom>
          <a:blipFill dpi="0" rotWithShape="1">
            <a:blip r:embed="rId2">
              <a:extLst>
                <a:ext uri="{BEBA8EAE-BF5A-486C-A8C5-ECC9F3942E4B}">
                  <a14:imgProps xmlns:a14="http://schemas.microsoft.com/office/drawing/2010/main">
                    <a14:imgLayer r:embed="rId3">
                      <a14:imgEffect>
                        <a14:colorTemperature colorTemp="11500"/>
                      </a14:imgEffect>
                    </a14:imgLayer>
                  </a14:imgProps>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A435458-909C-E897-85FB-9FDF66DD1834}"/>
              </a:ext>
            </a:extLst>
          </p:cNvPr>
          <p:cNvSpPr txBox="1"/>
          <p:nvPr/>
        </p:nvSpPr>
        <p:spPr>
          <a:xfrm>
            <a:off x="-82397600" y="-33020000"/>
            <a:ext cx="169164000" cy="93268799"/>
          </a:xfrm>
          <a:custGeom>
            <a:avLst/>
            <a:gdLst/>
            <a:ahLst/>
            <a:cxnLst/>
            <a:rect l="l" t="t" r="r" b="b"/>
            <a:pathLst>
              <a:path w="12191999" h="6858000">
                <a:moveTo>
                  <a:pt x="4456351" y="3028446"/>
                </a:moveTo>
                <a:lnTo>
                  <a:pt x="4456351" y="4673211"/>
                </a:lnTo>
                <a:lnTo>
                  <a:pt x="5086689" y="4673211"/>
                </a:lnTo>
                <a:lnTo>
                  <a:pt x="5086689" y="3028446"/>
                </a:lnTo>
                <a:close/>
                <a:moveTo>
                  <a:pt x="7810467" y="2402754"/>
                </a:moveTo>
                <a:lnTo>
                  <a:pt x="7810467" y="4673211"/>
                </a:lnTo>
                <a:lnTo>
                  <a:pt x="8385051" y="4673211"/>
                </a:lnTo>
                <a:lnTo>
                  <a:pt x="8385051" y="2941717"/>
                </a:lnTo>
                <a:lnTo>
                  <a:pt x="8826950" y="4673211"/>
                </a:lnTo>
                <a:lnTo>
                  <a:pt x="9347038" y="4673211"/>
                </a:lnTo>
                <a:lnTo>
                  <a:pt x="9789760" y="2941717"/>
                </a:lnTo>
                <a:lnTo>
                  <a:pt x="9789760" y="4673211"/>
                </a:lnTo>
                <a:lnTo>
                  <a:pt x="10364344" y="4673211"/>
                </a:lnTo>
                <a:lnTo>
                  <a:pt x="10364344" y="2402754"/>
                </a:lnTo>
                <a:lnTo>
                  <a:pt x="9442237" y="2402754"/>
                </a:lnTo>
                <a:lnTo>
                  <a:pt x="9088954" y="3784233"/>
                </a:lnTo>
                <a:lnTo>
                  <a:pt x="8733130" y="2402754"/>
                </a:lnTo>
                <a:close/>
                <a:moveTo>
                  <a:pt x="5372690" y="2402754"/>
                </a:moveTo>
                <a:lnTo>
                  <a:pt x="5372690" y="2963399"/>
                </a:lnTo>
                <a:lnTo>
                  <a:pt x="6088209" y="2963399"/>
                </a:lnTo>
                <a:lnTo>
                  <a:pt x="6088209" y="4673211"/>
                </a:lnTo>
                <a:lnTo>
                  <a:pt x="6789790" y="4673211"/>
                </a:lnTo>
                <a:lnTo>
                  <a:pt x="6789790" y="2963399"/>
                </a:lnTo>
                <a:lnTo>
                  <a:pt x="7505309" y="2963399"/>
                </a:lnTo>
                <a:lnTo>
                  <a:pt x="7505309" y="2402754"/>
                </a:lnTo>
                <a:close/>
                <a:moveTo>
                  <a:pt x="4456351" y="2402754"/>
                </a:moveTo>
                <a:lnTo>
                  <a:pt x="4456351" y="2831756"/>
                </a:lnTo>
                <a:lnTo>
                  <a:pt x="5086689" y="2831756"/>
                </a:lnTo>
                <a:lnTo>
                  <a:pt x="5086689" y="2402754"/>
                </a:lnTo>
                <a:close/>
                <a:moveTo>
                  <a:pt x="1838059" y="2402754"/>
                </a:moveTo>
                <a:lnTo>
                  <a:pt x="1838059" y="3755460"/>
                </a:lnTo>
                <a:cubicBezTo>
                  <a:pt x="1838059" y="3866889"/>
                  <a:pt x="1859742" y="3994830"/>
                  <a:pt x="1903107" y="4139282"/>
                </a:cubicBezTo>
                <a:cubicBezTo>
                  <a:pt x="1929952" y="4229045"/>
                  <a:pt x="1979769" y="4316230"/>
                  <a:pt x="2052560" y="4400838"/>
                </a:cubicBezTo>
                <a:cubicBezTo>
                  <a:pt x="2125351" y="4485446"/>
                  <a:pt x="2205628" y="4550707"/>
                  <a:pt x="2293390" y="4596621"/>
                </a:cubicBezTo>
                <a:cubicBezTo>
                  <a:pt x="2381152" y="4642535"/>
                  <a:pt x="2490338" y="4673231"/>
                  <a:pt x="2620949" y="4688711"/>
                </a:cubicBezTo>
                <a:cubicBezTo>
                  <a:pt x="2751560" y="4704190"/>
                  <a:pt x="2872103" y="4711930"/>
                  <a:pt x="2982580" y="4711930"/>
                </a:cubicBezTo>
                <a:cubicBezTo>
                  <a:pt x="3173592" y="4711930"/>
                  <a:pt x="3337243" y="4686650"/>
                  <a:pt x="3473532" y="4636090"/>
                </a:cubicBezTo>
                <a:cubicBezTo>
                  <a:pt x="3571619" y="4599985"/>
                  <a:pt x="3665318" y="4537305"/>
                  <a:pt x="3754629" y="4448051"/>
                </a:cubicBezTo>
                <a:cubicBezTo>
                  <a:pt x="3843940" y="4358796"/>
                  <a:pt x="3909503" y="4254583"/>
                  <a:pt x="3951319" y="4135410"/>
                </a:cubicBezTo>
                <a:cubicBezTo>
                  <a:pt x="3993135" y="4016238"/>
                  <a:pt x="4014043" y="3889588"/>
                  <a:pt x="4014043" y="3755460"/>
                </a:cubicBezTo>
                <a:lnTo>
                  <a:pt x="4014043" y="2402754"/>
                </a:lnTo>
                <a:lnTo>
                  <a:pt x="3314011" y="2402754"/>
                </a:lnTo>
                <a:lnTo>
                  <a:pt x="3314011" y="3787669"/>
                </a:lnTo>
                <a:cubicBezTo>
                  <a:pt x="3314011" y="3913521"/>
                  <a:pt x="3279681" y="4010749"/>
                  <a:pt x="3211020" y="4079353"/>
                </a:cubicBezTo>
                <a:cubicBezTo>
                  <a:pt x="3142359" y="4147958"/>
                  <a:pt x="3047628" y="4182260"/>
                  <a:pt x="2926826" y="4182260"/>
                </a:cubicBezTo>
                <a:cubicBezTo>
                  <a:pt x="2804991" y="4182260"/>
                  <a:pt x="2709743" y="4147445"/>
                  <a:pt x="2641083" y="4077816"/>
                </a:cubicBezTo>
                <a:cubicBezTo>
                  <a:pt x="2572422" y="4008188"/>
                  <a:pt x="2538091" y="3911472"/>
                  <a:pt x="2538091" y="3787669"/>
                </a:cubicBezTo>
                <a:lnTo>
                  <a:pt x="2538091" y="2402754"/>
                </a:lnTo>
                <a:close/>
                <a:moveTo>
                  <a:pt x="0" y="0"/>
                </a:moveTo>
                <a:lnTo>
                  <a:pt x="12191999" y="0"/>
                </a:lnTo>
                <a:lnTo>
                  <a:pt x="12191999"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dirty="0"/>
          </a:p>
        </p:txBody>
      </p:sp>
    </p:spTree>
    <p:extLst>
      <p:ext uri="{BB962C8B-B14F-4D97-AF65-F5344CB8AC3E}">
        <p14:creationId xmlns:p14="http://schemas.microsoft.com/office/powerpoint/2010/main" val="384106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7464731"/>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122359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177824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654941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31320586"/>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4064748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60443"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122359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177824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654941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31320586"/>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114625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177824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654941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31320586"/>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3057282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654941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31320586"/>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284818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0335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31320586"/>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2288105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0335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3652915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Kesimpulan</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0335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331860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523672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292733"/>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Kesimpulan</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2177469"/>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13884613" y="2059394"/>
            <a:ext cx="6669932" cy="4044207"/>
          </a:xfrm>
          <a:prstGeom prst="round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5220510"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5220510" y="20335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5236724"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
        <p:nvSpPr>
          <p:cNvPr id="9" name="Rectangle: Rounded Corners 8">
            <a:extLst>
              <a:ext uri="{FF2B5EF4-FFF2-40B4-BE49-F238E27FC236}">
                <a16:creationId xmlns:a16="http://schemas.microsoft.com/office/drawing/2014/main" id="{F87AC977-4596-27FD-49D2-A4EE6CC6041E}"/>
              </a:ext>
            </a:extLst>
          </p:cNvPr>
          <p:cNvSpPr/>
          <p:nvPr/>
        </p:nvSpPr>
        <p:spPr>
          <a:xfrm>
            <a:off x="1070043" y="7540437"/>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GB" sz="3200" b="1" dirty="0">
                <a:latin typeface="Times New Roman" panose="02020603050405020304" pitchFamily="18" charset="0"/>
                <a:cs typeface="Times New Roman" panose="02020603050405020304" pitchFamily="18" charset="0"/>
              </a:rPr>
              <a:t>Saya </a:t>
            </a: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mengamalkan</a:t>
            </a:r>
            <a:r>
              <a:rPr lang="en-GB" sz="3200" b="1" dirty="0">
                <a:latin typeface="Times New Roman" panose="02020603050405020304" pitchFamily="18" charset="0"/>
                <a:cs typeface="Times New Roman" panose="02020603050405020304" pitchFamily="18" charset="0"/>
              </a:rPr>
              <a:t> dan </a:t>
            </a:r>
            <a:r>
              <a:rPr lang="en-GB" sz="3200" b="1" dirty="0" err="1">
                <a:latin typeface="Times New Roman" panose="02020603050405020304" pitchFamily="18" charset="0"/>
                <a:cs typeface="Times New Roman" panose="02020603050405020304" pitchFamily="18" charset="0"/>
              </a:rPr>
              <a:t>menimba</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ilmu</a:t>
            </a:r>
            <a:r>
              <a:rPr lang="en-GB" sz="3200" b="1" dirty="0">
                <a:latin typeface="Times New Roman" panose="02020603050405020304" pitchFamily="18" charset="0"/>
                <a:cs typeface="Times New Roman" panose="02020603050405020304" pitchFamily="18" charset="0"/>
              </a:rPr>
              <a:t> yang </a:t>
            </a:r>
            <a:r>
              <a:rPr lang="en-GB" sz="3200" b="1" dirty="0" err="1">
                <a:latin typeface="Times New Roman" panose="02020603050405020304" pitchFamily="18" charset="0"/>
                <a:cs typeface="Times New Roman" panose="02020603050405020304" pitchFamily="18" charset="0"/>
              </a:rPr>
              <a:t>baru</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berpeluang</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untuk</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merasai</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kehidupan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sebenar</a:t>
            </a:r>
            <a:endParaRPr lang="en-GB" sz="3200" b="1" dirty="0">
              <a:latin typeface="Times New Roman" panose="02020603050405020304" pitchFamily="18" charset="0"/>
              <a:cs typeface="Times New Roman" panose="02020603050405020304" pitchFamily="18" charset="0"/>
            </a:endParaRPr>
          </a:p>
          <a:p>
            <a:pPr algn="ctr"/>
            <a:r>
              <a:rPr lang="en-GB" sz="3200" b="1" dirty="0" err="1">
                <a:latin typeface="Times New Roman" panose="02020603050405020304" pitchFamily="18" charset="0"/>
                <a:cs typeface="Times New Roman" panose="02020603050405020304" pitchFamily="18" charset="0"/>
              </a:rPr>
              <a:t>persekitaran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kerja</a:t>
            </a:r>
            <a:r>
              <a:rPr lang="en-GB" sz="3200" b="1" dirty="0">
                <a:latin typeface="Times New Roman" panose="02020603050405020304" pitchFamily="18" charset="0"/>
                <a:cs typeface="Times New Roman" panose="02020603050405020304" pitchFamily="18" charset="0"/>
              </a:rPr>
              <a:t>.</a:t>
            </a:r>
          </a:p>
          <a:p>
            <a:pPr algn="ct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sv-SE" sz="3200" b="1" dirty="0">
                <a:latin typeface="Times New Roman" panose="02020603050405020304" pitchFamily="18" charset="0"/>
                <a:cs typeface="Times New Roman" panose="02020603050405020304" pitchFamily="18" charset="0"/>
              </a:rPr>
              <a:t>Dapat mengetahui dan mengamalkan sikap kerja yang betul</a:t>
            </a:r>
            <a:endParaRPr lang="en-GB"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10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523672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292733"/>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Kesimpulan</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1241360"/>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Komen dan Cadangan</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13884613" y="2059394"/>
            <a:ext cx="6669932" cy="4044207"/>
          </a:xfrm>
          <a:prstGeom prst="round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5220510"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5220510" y="20335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5236724"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
        <p:nvSpPr>
          <p:cNvPr id="9" name="Rectangle: Rounded Corners 8">
            <a:extLst>
              <a:ext uri="{FF2B5EF4-FFF2-40B4-BE49-F238E27FC236}">
                <a16:creationId xmlns:a16="http://schemas.microsoft.com/office/drawing/2014/main" id="{A697CDE1-2BB8-4F83-A4F5-EAB77F77F610}"/>
              </a:ext>
            </a:extLst>
          </p:cNvPr>
          <p:cNvSpPr/>
          <p:nvPr/>
        </p:nvSpPr>
        <p:spPr>
          <a:xfrm>
            <a:off x="1070043" y="1800037"/>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GB" sz="3200" b="1" dirty="0">
                <a:latin typeface="Times New Roman" panose="02020603050405020304" pitchFamily="18" charset="0"/>
                <a:cs typeface="Times New Roman" panose="02020603050405020304" pitchFamily="18" charset="0"/>
              </a:rPr>
              <a:t>Saya </a:t>
            </a: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mengamalkan</a:t>
            </a:r>
            <a:r>
              <a:rPr lang="en-GB" sz="3200" b="1" dirty="0">
                <a:latin typeface="Times New Roman" panose="02020603050405020304" pitchFamily="18" charset="0"/>
                <a:cs typeface="Times New Roman" panose="02020603050405020304" pitchFamily="18" charset="0"/>
              </a:rPr>
              <a:t> dan </a:t>
            </a:r>
            <a:r>
              <a:rPr lang="en-GB" sz="3200" b="1" dirty="0" err="1">
                <a:latin typeface="Times New Roman" panose="02020603050405020304" pitchFamily="18" charset="0"/>
                <a:cs typeface="Times New Roman" panose="02020603050405020304" pitchFamily="18" charset="0"/>
              </a:rPr>
              <a:t>menimba</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ilmu</a:t>
            </a:r>
            <a:r>
              <a:rPr lang="en-GB" sz="3200" b="1" dirty="0">
                <a:latin typeface="Times New Roman" panose="02020603050405020304" pitchFamily="18" charset="0"/>
                <a:cs typeface="Times New Roman" panose="02020603050405020304" pitchFamily="18" charset="0"/>
              </a:rPr>
              <a:t> yang </a:t>
            </a:r>
            <a:r>
              <a:rPr lang="en-GB" sz="3200" b="1" dirty="0" err="1">
                <a:latin typeface="Times New Roman" panose="02020603050405020304" pitchFamily="18" charset="0"/>
                <a:cs typeface="Times New Roman" panose="02020603050405020304" pitchFamily="18" charset="0"/>
              </a:rPr>
              <a:t>baru</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berpeluang</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untuk</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merasai</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kehidupan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sebenar</a:t>
            </a:r>
            <a:endParaRPr lang="en-GB" sz="3200" b="1" dirty="0">
              <a:latin typeface="Times New Roman" panose="02020603050405020304" pitchFamily="18" charset="0"/>
              <a:cs typeface="Times New Roman" panose="02020603050405020304" pitchFamily="18" charset="0"/>
            </a:endParaRPr>
          </a:p>
          <a:p>
            <a:pPr algn="ctr"/>
            <a:r>
              <a:rPr lang="en-GB" sz="3200" b="1" dirty="0" err="1">
                <a:latin typeface="Times New Roman" panose="02020603050405020304" pitchFamily="18" charset="0"/>
                <a:cs typeface="Times New Roman" panose="02020603050405020304" pitchFamily="18" charset="0"/>
              </a:rPr>
              <a:t>persekitaran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kerja</a:t>
            </a:r>
            <a:r>
              <a:rPr lang="en-GB" sz="3200" b="1" dirty="0">
                <a:latin typeface="Times New Roman" panose="02020603050405020304" pitchFamily="18" charset="0"/>
                <a:cs typeface="Times New Roman" panose="02020603050405020304" pitchFamily="18" charset="0"/>
              </a:rPr>
              <a:t>.</a:t>
            </a:r>
          </a:p>
          <a:p>
            <a:pPr algn="ct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sv-SE" sz="3200" b="1" dirty="0">
                <a:latin typeface="Times New Roman" panose="02020603050405020304" pitchFamily="18" charset="0"/>
                <a:cs typeface="Times New Roman" panose="02020603050405020304" pitchFamily="18" charset="0"/>
              </a:rPr>
              <a:t>Dapat mengetahui dan mengamalkan sikap kerja yang betul</a:t>
            </a:r>
            <a:endParaRPr lang="en-GB" sz="3200" b="1" dirty="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C5EC99A1-175E-083A-0973-1FB0FF5F11FD}"/>
              </a:ext>
            </a:extLst>
          </p:cNvPr>
          <p:cNvSpPr/>
          <p:nvPr/>
        </p:nvSpPr>
        <p:spPr>
          <a:xfrm>
            <a:off x="1053829" y="8035104"/>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MY" sz="3200" b="1" dirty="0" err="1">
                <a:latin typeface="Times New Roman" panose="02020603050405020304" pitchFamily="18" charset="0"/>
                <a:cs typeface="Times New Roman" panose="02020603050405020304" pitchFamily="18" charset="0"/>
              </a:rPr>
              <a:t>Bahagian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Pentadbiran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bagus</a:t>
            </a:r>
            <a:r>
              <a:rPr lang="en-MY" sz="3200" b="1" dirty="0">
                <a:latin typeface="Times New Roman" panose="02020603050405020304" pitchFamily="18" charset="0"/>
                <a:cs typeface="Times New Roman" panose="02020603050405020304" pitchFamily="18" charset="0"/>
              </a:rPr>
              <a:t> dan </a:t>
            </a:r>
            <a:r>
              <a:rPr lang="en-MY" sz="3200" b="1" dirty="0" err="1">
                <a:latin typeface="Times New Roman" panose="02020603050405020304" pitchFamily="18" charset="0"/>
                <a:cs typeface="Times New Roman" panose="02020603050405020304" pitchFamily="18" charset="0"/>
              </a:rPr>
              <a:t>mesra</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MY" sz="3200" b="1" dirty="0">
                <a:latin typeface="Times New Roman" panose="02020603050405020304" pitchFamily="18" charset="0"/>
                <a:cs typeface="Times New Roman" panose="02020603050405020304" pitchFamily="18" charset="0"/>
              </a:rPr>
              <a:t>Saya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berharap</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ia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ada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ramai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lagi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pelajar</a:t>
            </a:r>
            <a:r>
              <a:rPr lang="en-MY" sz="3200" b="1" dirty="0">
                <a:latin typeface="Times New Roman" panose="02020603050405020304" pitchFamily="18" charset="0"/>
                <a:cs typeface="Times New Roman" panose="02020603050405020304" pitchFamily="18" charset="0"/>
              </a:rPr>
              <a:t> yang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praktikal</a:t>
            </a:r>
            <a:r>
              <a:rPr lang="en-MY" sz="3200" b="1" dirty="0">
                <a:latin typeface="Times New Roman" panose="02020603050405020304" pitchFamily="18" charset="0"/>
                <a:cs typeface="Times New Roman" panose="02020603050405020304" pitchFamily="18" charset="0"/>
              </a:rPr>
              <a:t> di sana</a:t>
            </a:r>
            <a:endParaRPr lang="en-GB"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905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B84A7A-7618-80A7-2C64-F48FB110B3E5}"/>
              </a:ext>
            </a:extLst>
          </p:cNvPr>
          <p:cNvSpPr txBox="1"/>
          <p:nvPr/>
        </p:nvSpPr>
        <p:spPr>
          <a:xfrm>
            <a:off x="463684" y="279339"/>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Komen dan Cadangan</a:t>
            </a:r>
            <a:endParaRPr lang="en-GB" sz="5400" b="1"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A697CDE1-2BB8-4F83-A4F5-EAB77F77F610}"/>
              </a:ext>
            </a:extLst>
          </p:cNvPr>
          <p:cNvSpPr/>
          <p:nvPr/>
        </p:nvSpPr>
        <p:spPr>
          <a:xfrm>
            <a:off x="1070043" y="1800037"/>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GB" sz="3200" b="1" dirty="0">
                <a:latin typeface="Times New Roman" panose="02020603050405020304" pitchFamily="18" charset="0"/>
                <a:cs typeface="Times New Roman" panose="02020603050405020304" pitchFamily="18" charset="0"/>
              </a:rPr>
              <a:t>Saya </a:t>
            </a: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mengamalkan</a:t>
            </a:r>
            <a:r>
              <a:rPr lang="en-GB" sz="3200" b="1" dirty="0">
                <a:latin typeface="Times New Roman" panose="02020603050405020304" pitchFamily="18" charset="0"/>
                <a:cs typeface="Times New Roman" panose="02020603050405020304" pitchFamily="18" charset="0"/>
              </a:rPr>
              <a:t> dan </a:t>
            </a:r>
            <a:r>
              <a:rPr lang="en-GB" sz="3200" b="1" dirty="0" err="1">
                <a:latin typeface="Times New Roman" panose="02020603050405020304" pitchFamily="18" charset="0"/>
                <a:cs typeface="Times New Roman" panose="02020603050405020304" pitchFamily="18" charset="0"/>
              </a:rPr>
              <a:t>menimba</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ilmu</a:t>
            </a:r>
            <a:r>
              <a:rPr lang="en-GB" sz="3200" b="1" dirty="0">
                <a:latin typeface="Times New Roman" panose="02020603050405020304" pitchFamily="18" charset="0"/>
                <a:cs typeface="Times New Roman" panose="02020603050405020304" pitchFamily="18" charset="0"/>
              </a:rPr>
              <a:t> yang </a:t>
            </a:r>
            <a:r>
              <a:rPr lang="en-GB" sz="3200" b="1" dirty="0" err="1">
                <a:latin typeface="Times New Roman" panose="02020603050405020304" pitchFamily="18" charset="0"/>
                <a:cs typeface="Times New Roman" panose="02020603050405020304" pitchFamily="18" charset="0"/>
              </a:rPr>
              <a:t>baru</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berpeluang</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untuk</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merasai</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kehidupan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sebenar</a:t>
            </a:r>
            <a:endParaRPr lang="en-GB" sz="3200" b="1" dirty="0">
              <a:latin typeface="Times New Roman" panose="02020603050405020304" pitchFamily="18" charset="0"/>
              <a:cs typeface="Times New Roman" panose="02020603050405020304" pitchFamily="18" charset="0"/>
            </a:endParaRPr>
          </a:p>
          <a:p>
            <a:pPr algn="ctr"/>
            <a:r>
              <a:rPr lang="en-GB" sz="3200" b="1" dirty="0" err="1">
                <a:latin typeface="Times New Roman" panose="02020603050405020304" pitchFamily="18" charset="0"/>
                <a:cs typeface="Times New Roman" panose="02020603050405020304" pitchFamily="18" charset="0"/>
              </a:rPr>
              <a:t>persekitaran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kerja</a:t>
            </a:r>
            <a:r>
              <a:rPr lang="en-GB" sz="3200" b="1" dirty="0">
                <a:latin typeface="Times New Roman" panose="02020603050405020304" pitchFamily="18" charset="0"/>
                <a:cs typeface="Times New Roman" panose="02020603050405020304" pitchFamily="18" charset="0"/>
              </a:rPr>
              <a:t>.</a:t>
            </a:r>
          </a:p>
          <a:p>
            <a:pPr algn="ct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sv-SE" sz="3200" b="1" dirty="0">
                <a:latin typeface="Times New Roman" panose="02020603050405020304" pitchFamily="18" charset="0"/>
                <a:cs typeface="Times New Roman" panose="02020603050405020304" pitchFamily="18" charset="0"/>
              </a:rPr>
              <a:t>Dapat mengetahui dan mengamalkan sikap kerja yang betul</a:t>
            </a:r>
            <a:endParaRPr lang="en-GB" sz="3200" b="1"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4F9A9D3D-DF90-7518-E93F-2ABD3F263A26}"/>
              </a:ext>
            </a:extLst>
          </p:cNvPr>
          <p:cNvSpPr/>
          <p:nvPr/>
        </p:nvSpPr>
        <p:spPr>
          <a:xfrm>
            <a:off x="1053829" y="1815614"/>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MY" sz="3200" b="1" dirty="0" err="1">
                <a:latin typeface="Times New Roman" panose="02020603050405020304" pitchFamily="18" charset="0"/>
                <a:cs typeface="Times New Roman" panose="02020603050405020304" pitchFamily="18" charset="0"/>
              </a:rPr>
              <a:t>Bahagian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Pentadbiran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bagus</a:t>
            </a:r>
            <a:r>
              <a:rPr lang="en-MY" sz="3200" b="1" dirty="0">
                <a:latin typeface="Times New Roman" panose="02020603050405020304" pitchFamily="18" charset="0"/>
                <a:cs typeface="Times New Roman" panose="02020603050405020304" pitchFamily="18" charset="0"/>
              </a:rPr>
              <a:t> dan </a:t>
            </a:r>
            <a:r>
              <a:rPr lang="en-MY" sz="3200" b="1" dirty="0" err="1">
                <a:latin typeface="Times New Roman" panose="02020603050405020304" pitchFamily="18" charset="0"/>
                <a:cs typeface="Times New Roman" panose="02020603050405020304" pitchFamily="18" charset="0"/>
              </a:rPr>
              <a:t>mesra</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MY" sz="3200" b="1" dirty="0">
                <a:latin typeface="Times New Roman" panose="02020603050405020304" pitchFamily="18" charset="0"/>
                <a:cs typeface="Times New Roman" panose="02020603050405020304" pitchFamily="18" charset="0"/>
              </a:rPr>
              <a:t>Saya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berharap</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ia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ada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ramai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lagi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pelajar</a:t>
            </a:r>
            <a:r>
              <a:rPr lang="en-MY" sz="3200" b="1" dirty="0">
                <a:latin typeface="Times New Roman" panose="02020603050405020304" pitchFamily="18" charset="0"/>
                <a:cs typeface="Times New Roman" panose="02020603050405020304" pitchFamily="18" charset="0"/>
              </a:rPr>
              <a:t> yang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praktikal</a:t>
            </a:r>
            <a:r>
              <a:rPr lang="en-MY" sz="3200" b="1" dirty="0">
                <a:latin typeface="Times New Roman" panose="02020603050405020304" pitchFamily="18" charset="0"/>
                <a:cs typeface="Times New Roman" panose="02020603050405020304" pitchFamily="18" charset="0"/>
              </a:rPr>
              <a:t> di sana</a:t>
            </a:r>
            <a:endParaRPr lang="en-GB" sz="32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62EB40A-FC88-ECB6-71F9-8FA197B68A79}"/>
              </a:ext>
            </a:extLst>
          </p:cNvPr>
          <p:cNvSpPr txBox="1"/>
          <p:nvPr/>
        </p:nvSpPr>
        <p:spPr>
          <a:xfrm>
            <a:off x="392349" y="-1404340"/>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Kesimpulan</a:t>
            </a:r>
            <a:endParaRPr lang="en-GB"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5480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E377E0-2D9D-B095-0141-393D3183FC1E}"/>
              </a:ext>
            </a:extLst>
          </p:cNvPr>
          <p:cNvSpPr/>
          <p:nvPr/>
        </p:nvSpPr>
        <p:spPr>
          <a:xfrm>
            <a:off x="-14630400" y="-97971"/>
            <a:ext cx="12192000" cy="6858000"/>
          </a:xfrm>
          <a:prstGeom prst="rect">
            <a:avLst/>
          </a:prstGeom>
          <a:blipFill dpi="0" rotWithShape="1">
            <a:blip r:embed="rId2">
              <a:extLst>
                <a:ext uri="{BEBA8EAE-BF5A-486C-A8C5-ECC9F3942E4B}">
                  <a14:imgProps xmlns:a14="http://schemas.microsoft.com/office/drawing/2010/main">
                    <a14:imgLayer r:embed="rId3">
                      <a14:imgEffect>
                        <a14:colorTemperature colorTemp="11500"/>
                      </a14:imgEffect>
                    </a14:imgLayer>
                  </a14:imgProps>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solidFill>
                  <a:schemeClr val="bg1"/>
                </a:solidFill>
                <a:latin typeface="Times New Roman" panose="02020603050405020304" pitchFamily="18" charset="0"/>
                <a:cs typeface="Times New Roman" panose="02020603050405020304" pitchFamily="18" charset="0"/>
              </a:rPr>
              <a:t>Latar</a:t>
            </a:r>
            <a:r>
              <a:rPr lang="en-MY" sz="6000" b="1" dirty="0">
                <a:solidFill>
                  <a:schemeClr val="bg1"/>
                </a:solidFill>
                <a:latin typeface="Times New Roman" panose="02020603050405020304" pitchFamily="18" charset="0"/>
                <a:cs typeface="Times New Roman" panose="02020603050405020304" pitchFamily="18" charset="0"/>
              </a:rPr>
              <a:t> </a:t>
            </a:r>
            <a:r>
              <a:rPr lang="en-MY" sz="6000" b="1" dirty="0" err="1">
                <a:solidFill>
                  <a:schemeClr val="bg1"/>
                </a:solidFill>
                <a:latin typeface="Times New Roman" panose="02020603050405020304" pitchFamily="18" charset="0"/>
                <a:cs typeface="Times New Roman" panose="02020603050405020304" pitchFamily="18" charset="0"/>
              </a:rPr>
              <a:t>Belakang</a:t>
            </a:r>
            <a:r>
              <a:rPr lang="en-MY" sz="6000" b="1" dirty="0">
                <a:solidFill>
                  <a:schemeClr val="bg1"/>
                </a:solidFill>
                <a:latin typeface="Times New Roman" panose="02020603050405020304" pitchFamily="18" charset="0"/>
                <a:cs typeface="Times New Roman" panose="02020603050405020304" pitchFamily="18" charset="0"/>
              </a:rPr>
              <a:t> </a:t>
            </a:r>
            <a:r>
              <a:rPr lang="en-MY" sz="6000" b="1" dirty="0" err="1">
                <a:solidFill>
                  <a:schemeClr val="bg1"/>
                </a:solidFill>
                <a:latin typeface="Times New Roman" panose="02020603050405020304" pitchFamily="18" charset="0"/>
                <a:cs typeface="Times New Roman" panose="02020603050405020304" pitchFamily="18" charset="0"/>
              </a:rPr>
              <a:t>Organisasi</a:t>
            </a:r>
            <a:endParaRPr lang="en-GB" sz="6000" b="1" dirty="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11872"/>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46451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B84A7A-7618-80A7-2C64-F48FB110B3E5}"/>
              </a:ext>
            </a:extLst>
          </p:cNvPr>
          <p:cNvSpPr txBox="1"/>
          <p:nvPr/>
        </p:nvSpPr>
        <p:spPr>
          <a:xfrm>
            <a:off x="463684" y="279339"/>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Komen dan Cadangan</a:t>
            </a:r>
            <a:endParaRPr lang="en-GB" sz="5400" b="1"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A697CDE1-2BB8-4F83-A4F5-EAB77F77F610}"/>
              </a:ext>
            </a:extLst>
          </p:cNvPr>
          <p:cNvSpPr/>
          <p:nvPr/>
        </p:nvSpPr>
        <p:spPr>
          <a:xfrm>
            <a:off x="1070043" y="1800037"/>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GB" sz="3200" b="1" dirty="0">
                <a:latin typeface="Times New Roman" panose="02020603050405020304" pitchFamily="18" charset="0"/>
                <a:cs typeface="Times New Roman" panose="02020603050405020304" pitchFamily="18" charset="0"/>
              </a:rPr>
              <a:t>Saya </a:t>
            </a: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mengamalkan</a:t>
            </a:r>
            <a:r>
              <a:rPr lang="en-GB" sz="3200" b="1" dirty="0">
                <a:latin typeface="Times New Roman" panose="02020603050405020304" pitchFamily="18" charset="0"/>
                <a:cs typeface="Times New Roman" panose="02020603050405020304" pitchFamily="18" charset="0"/>
              </a:rPr>
              <a:t> dan </a:t>
            </a:r>
            <a:r>
              <a:rPr lang="en-GB" sz="3200" b="1" dirty="0" err="1">
                <a:latin typeface="Times New Roman" panose="02020603050405020304" pitchFamily="18" charset="0"/>
                <a:cs typeface="Times New Roman" panose="02020603050405020304" pitchFamily="18" charset="0"/>
              </a:rPr>
              <a:t>menimba</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ilmu</a:t>
            </a:r>
            <a:r>
              <a:rPr lang="en-GB" sz="3200" b="1" dirty="0">
                <a:latin typeface="Times New Roman" panose="02020603050405020304" pitchFamily="18" charset="0"/>
                <a:cs typeface="Times New Roman" panose="02020603050405020304" pitchFamily="18" charset="0"/>
              </a:rPr>
              <a:t> yang </a:t>
            </a:r>
            <a:r>
              <a:rPr lang="en-GB" sz="3200" b="1" dirty="0" err="1">
                <a:latin typeface="Times New Roman" panose="02020603050405020304" pitchFamily="18" charset="0"/>
                <a:cs typeface="Times New Roman" panose="02020603050405020304" pitchFamily="18" charset="0"/>
              </a:rPr>
              <a:t>baru</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berpeluang</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untuk</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merasai</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kehidupan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sebenar</a:t>
            </a:r>
            <a:endParaRPr lang="en-GB" sz="3200" b="1" dirty="0">
              <a:latin typeface="Times New Roman" panose="02020603050405020304" pitchFamily="18" charset="0"/>
              <a:cs typeface="Times New Roman" panose="02020603050405020304" pitchFamily="18" charset="0"/>
            </a:endParaRPr>
          </a:p>
          <a:p>
            <a:pPr algn="ctr"/>
            <a:r>
              <a:rPr lang="en-GB" sz="3200" b="1" dirty="0" err="1">
                <a:latin typeface="Times New Roman" panose="02020603050405020304" pitchFamily="18" charset="0"/>
                <a:cs typeface="Times New Roman" panose="02020603050405020304" pitchFamily="18" charset="0"/>
              </a:rPr>
              <a:t>persekitaran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kerja</a:t>
            </a:r>
            <a:r>
              <a:rPr lang="en-GB" sz="3200" b="1" dirty="0">
                <a:latin typeface="Times New Roman" panose="02020603050405020304" pitchFamily="18" charset="0"/>
                <a:cs typeface="Times New Roman" panose="02020603050405020304" pitchFamily="18" charset="0"/>
              </a:rPr>
              <a:t>.</a:t>
            </a:r>
          </a:p>
          <a:p>
            <a:pPr algn="ct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sv-SE" sz="3200" b="1" dirty="0">
                <a:latin typeface="Times New Roman" panose="02020603050405020304" pitchFamily="18" charset="0"/>
                <a:cs typeface="Times New Roman" panose="02020603050405020304" pitchFamily="18" charset="0"/>
              </a:rPr>
              <a:t>Dapat mengetahui dan mengamalkan sikap kerja yang betul</a:t>
            </a:r>
            <a:endParaRPr lang="en-GB" sz="3200" b="1"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4F9A9D3D-DF90-7518-E93F-2ABD3F263A26}"/>
              </a:ext>
            </a:extLst>
          </p:cNvPr>
          <p:cNvSpPr/>
          <p:nvPr/>
        </p:nvSpPr>
        <p:spPr>
          <a:xfrm>
            <a:off x="1053829" y="1815614"/>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MY" sz="3200" b="1" dirty="0" err="1">
                <a:latin typeface="Times New Roman" panose="02020603050405020304" pitchFamily="18" charset="0"/>
                <a:cs typeface="Times New Roman" panose="02020603050405020304" pitchFamily="18" charset="0"/>
              </a:rPr>
              <a:t>Bahagian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Pentadbiran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bagus</a:t>
            </a:r>
            <a:r>
              <a:rPr lang="en-MY" sz="3200" b="1" dirty="0">
                <a:latin typeface="Times New Roman" panose="02020603050405020304" pitchFamily="18" charset="0"/>
                <a:cs typeface="Times New Roman" panose="02020603050405020304" pitchFamily="18" charset="0"/>
              </a:rPr>
              <a:t> dan </a:t>
            </a:r>
            <a:r>
              <a:rPr lang="en-MY" sz="3200" b="1" dirty="0" err="1">
                <a:latin typeface="Times New Roman" panose="02020603050405020304" pitchFamily="18" charset="0"/>
                <a:cs typeface="Times New Roman" panose="02020603050405020304" pitchFamily="18" charset="0"/>
              </a:rPr>
              <a:t>mesra</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MY" sz="3200" b="1" dirty="0">
                <a:latin typeface="Times New Roman" panose="02020603050405020304" pitchFamily="18" charset="0"/>
                <a:cs typeface="Times New Roman" panose="02020603050405020304" pitchFamily="18" charset="0"/>
              </a:rPr>
              <a:t>Saya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berharap</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ia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ada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ramai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lagi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pelajar</a:t>
            </a:r>
            <a:r>
              <a:rPr lang="en-MY" sz="3200" b="1" dirty="0">
                <a:latin typeface="Times New Roman" panose="02020603050405020304" pitchFamily="18" charset="0"/>
                <a:cs typeface="Times New Roman" panose="02020603050405020304" pitchFamily="18" charset="0"/>
              </a:rPr>
              <a:t> yang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praktikal</a:t>
            </a:r>
            <a:r>
              <a:rPr lang="en-MY" sz="3200" b="1" dirty="0">
                <a:latin typeface="Times New Roman" panose="02020603050405020304" pitchFamily="18" charset="0"/>
                <a:cs typeface="Times New Roman" panose="02020603050405020304" pitchFamily="18" charset="0"/>
              </a:rPr>
              <a:t> di sana</a:t>
            </a:r>
            <a:endParaRPr lang="en-GB" sz="32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A766AE2-1F8C-163F-CA83-144F1E94D4E4}"/>
              </a:ext>
            </a:extLst>
          </p:cNvPr>
          <p:cNvSpPr txBox="1"/>
          <p:nvPr/>
        </p:nvSpPr>
        <p:spPr>
          <a:xfrm>
            <a:off x="-90881200" y="-40379650"/>
            <a:ext cx="176174400" cy="105968800"/>
          </a:xfrm>
          <a:custGeom>
            <a:avLst/>
            <a:gdLst/>
            <a:ahLst/>
            <a:cxnLst/>
            <a:rect l="l" t="t" r="r" b="b"/>
            <a:pathLst>
              <a:path w="12192000" h="6858000">
                <a:moveTo>
                  <a:pt x="6231669" y="4876138"/>
                </a:moveTo>
                <a:cubicBezTo>
                  <a:pt x="6308604" y="4876138"/>
                  <a:pt x="6374217" y="4903101"/>
                  <a:pt x="6428506" y="4957028"/>
                </a:cubicBezTo>
                <a:cubicBezTo>
                  <a:pt x="6482796" y="5010956"/>
                  <a:pt x="6509941" y="5076749"/>
                  <a:pt x="6509941" y="5154409"/>
                </a:cubicBezTo>
                <a:cubicBezTo>
                  <a:pt x="6509941" y="5232928"/>
                  <a:pt x="6483010" y="5299151"/>
                  <a:pt x="6429150" y="5353078"/>
                </a:cubicBezTo>
                <a:cubicBezTo>
                  <a:pt x="6375290" y="5407005"/>
                  <a:pt x="6309463" y="5433969"/>
                  <a:pt x="6231669" y="5433969"/>
                </a:cubicBezTo>
                <a:cubicBezTo>
                  <a:pt x="6144468" y="5433969"/>
                  <a:pt x="6073511" y="5401178"/>
                  <a:pt x="6018799" y="5335596"/>
                </a:cubicBezTo>
                <a:cubicBezTo>
                  <a:pt x="5974339" y="5282963"/>
                  <a:pt x="5952110" y="5222568"/>
                  <a:pt x="5952110" y="5154409"/>
                </a:cubicBezTo>
                <a:cubicBezTo>
                  <a:pt x="5952110" y="5087109"/>
                  <a:pt x="5974339" y="5027143"/>
                  <a:pt x="6018799" y="4974511"/>
                </a:cubicBezTo>
                <a:cubicBezTo>
                  <a:pt x="6073511" y="4908929"/>
                  <a:pt x="6144468" y="4876138"/>
                  <a:pt x="6231669" y="4876138"/>
                </a:cubicBezTo>
                <a:close/>
                <a:moveTo>
                  <a:pt x="7187955" y="4556641"/>
                </a:moveTo>
                <a:lnTo>
                  <a:pt x="7187955" y="5315446"/>
                </a:lnTo>
                <a:cubicBezTo>
                  <a:pt x="7187955" y="5441698"/>
                  <a:pt x="7222309" y="5543474"/>
                  <a:pt x="7291019" y="5620771"/>
                </a:cubicBezTo>
                <a:cubicBezTo>
                  <a:pt x="7399235" y="5742730"/>
                  <a:pt x="7577449" y="5803709"/>
                  <a:pt x="7825660" y="5803709"/>
                </a:cubicBezTo>
                <a:cubicBezTo>
                  <a:pt x="7951913" y="5803709"/>
                  <a:pt x="8058842" y="5788679"/>
                  <a:pt x="8146445" y="5758619"/>
                </a:cubicBezTo>
                <a:cubicBezTo>
                  <a:pt x="8356866" y="5685615"/>
                  <a:pt x="8462077" y="5537891"/>
                  <a:pt x="8462077" y="5315446"/>
                </a:cubicBezTo>
                <a:lnTo>
                  <a:pt x="8462077" y="4556641"/>
                </a:lnTo>
                <a:lnTo>
                  <a:pt x="8038229" y="4556641"/>
                </a:lnTo>
                <a:lnTo>
                  <a:pt x="8038229" y="5234283"/>
                </a:lnTo>
                <a:cubicBezTo>
                  <a:pt x="8038229" y="5309004"/>
                  <a:pt x="8020300" y="5363972"/>
                  <a:pt x="7984443" y="5399185"/>
                </a:cubicBezTo>
                <a:cubicBezTo>
                  <a:pt x="7946022" y="5436975"/>
                  <a:pt x="7893095" y="5455870"/>
                  <a:pt x="7825660" y="5455870"/>
                </a:cubicBezTo>
                <a:cubicBezTo>
                  <a:pt x="7757367" y="5455870"/>
                  <a:pt x="7704010" y="5436975"/>
                  <a:pt x="7665590" y="5399185"/>
                </a:cubicBezTo>
                <a:cubicBezTo>
                  <a:pt x="7629732" y="5363972"/>
                  <a:pt x="7611804" y="5309004"/>
                  <a:pt x="7611804" y="5234283"/>
                </a:cubicBezTo>
                <a:lnTo>
                  <a:pt x="7611804" y="4556641"/>
                </a:lnTo>
                <a:close/>
                <a:moveTo>
                  <a:pt x="6244552" y="4512839"/>
                </a:moveTo>
                <a:cubicBezTo>
                  <a:pt x="5998918" y="4512839"/>
                  <a:pt x="5809539" y="4585413"/>
                  <a:pt x="5676415" y="4730560"/>
                </a:cubicBezTo>
                <a:cubicBezTo>
                  <a:pt x="5566481" y="4850801"/>
                  <a:pt x="5511513" y="4988649"/>
                  <a:pt x="5511513" y="5144103"/>
                </a:cubicBezTo>
                <a:cubicBezTo>
                  <a:pt x="5511513" y="5316734"/>
                  <a:pt x="5566051" y="5462311"/>
                  <a:pt x="5675127" y="5580834"/>
                </a:cubicBezTo>
                <a:cubicBezTo>
                  <a:pt x="5807391" y="5725123"/>
                  <a:pt x="5992905" y="5797267"/>
                  <a:pt x="6231669" y="5797267"/>
                </a:cubicBezTo>
                <a:cubicBezTo>
                  <a:pt x="6469574" y="5797267"/>
                  <a:pt x="6654659" y="5725123"/>
                  <a:pt x="6786924" y="5580834"/>
                </a:cubicBezTo>
                <a:cubicBezTo>
                  <a:pt x="6895999" y="5462311"/>
                  <a:pt x="6950537" y="5320170"/>
                  <a:pt x="6950537" y="5154409"/>
                </a:cubicBezTo>
                <a:cubicBezTo>
                  <a:pt x="6950537" y="4990366"/>
                  <a:pt x="6895570" y="4849083"/>
                  <a:pt x="6785636" y="4730560"/>
                </a:cubicBezTo>
                <a:cubicBezTo>
                  <a:pt x="6650794" y="4585413"/>
                  <a:pt x="6470433" y="4512839"/>
                  <a:pt x="6244552" y="4512839"/>
                </a:cubicBezTo>
                <a:close/>
                <a:moveTo>
                  <a:pt x="3696759" y="3993656"/>
                </a:moveTo>
                <a:lnTo>
                  <a:pt x="4333176" y="4907057"/>
                </a:lnTo>
                <a:lnTo>
                  <a:pt x="4333176" y="5752177"/>
                </a:lnTo>
                <a:lnTo>
                  <a:pt x="4790520" y="5752177"/>
                </a:lnTo>
                <a:lnTo>
                  <a:pt x="4790520" y="4907057"/>
                </a:lnTo>
                <a:lnTo>
                  <a:pt x="5448838" y="3993656"/>
                </a:lnTo>
                <a:lnTo>
                  <a:pt x="4894872" y="3993656"/>
                </a:lnTo>
                <a:lnTo>
                  <a:pt x="4575375" y="4472902"/>
                </a:lnTo>
                <a:lnTo>
                  <a:pt x="4242995" y="3993656"/>
                </a:lnTo>
                <a:close/>
                <a:moveTo>
                  <a:pt x="5966765" y="1721567"/>
                </a:moveTo>
                <a:cubicBezTo>
                  <a:pt x="6041982" y="1721567"/>
                  <a:pt x="6106092" y="1747853"/>
                  <a:pt x="6159092" y="1800425"/>
                </a:cubicBezTo>
                <a:cubicBezTo>
                  <a:pt x="6212094" y="1852997"/>
                  <a:pt x="6238595" y="1916892"/>
                  <a:pt x="6238595" y="1992109"/>
                </a:cubicBezTo>
                <a:cubicBezTo>
                  <a:pt x="6238595" y="2068186"/>
                  <a:pt x="6212308" y="2132295"/>
                  <a:pt x="6159737" y="2184437"/>
                </a:cubicBezTo>
                <a:cubicBezTo>
                  <a:pt x="6107165" y="2236579"/>
                  <a:pt x="6042841" y="2262651"/>
                  <a:pt x="5966765" y="2262651"/>
                </a:cubicBezTo>
                <a:cubicBezTo>
                  <a:pt x="5882140" y="2262651"/>
                  <a:pt x="5813330" y="2231020"/>
                  <a:pt x="5760335" y="2167760"/>
                </a:cubicBezTo>
                <a:cubicBezTo>
                  <a:pt x="5716735" y="2116483"/>
                  <a:pt x="5694935" y="2057933"/>
                  <a:pt x="5694935" y="1992109"/>
                </a:cubicBezTo>
                <a:cubicBezTo>
                  <a:pt x="5694935" y="1926285"/>
                  <a:pt x="5716735" y="1867735"/>
                  <a:pt x="5760335" y="1816458"/>
                </a:cubicBezTo>
                <a:cubicBezTo>
                  <a:pt x="5814190" y="1753198"/>
                  <a:pt x="5882999" y="1721567"/>
                  <a:pt x="5966765" y="1721567"/>
                </a:cubicBezTo>
                <a:close/>
                <a:moveTo>
                  <a:pt x="7750058" y="1368575"/>
                </a:moveTo>
                <a:cubicBezTo>
                  <a:pt x="7649719" y="1368575"/>
                  <a:pt x="7566107" y="1387470"/>
                  <a:pt x="7499223" y="1425260"/>
                </a:cubicBezTo>
                <a:cubicBezTo>
                  <a:pt x="7458051" y="1448449"/>
                  <a:pt x="7413028" y="1488386"/>
                  <a:pt x="7364154" y="1545071"/>
                </a:cubicBezTo>
                <a:lnTo>
                  <a:pt x="7364154" y="1394341"/>
                </a:lnTo>
                <a:lnTo>
                  <a:pt x="6940305" y="1394341"/>
                </a:lnTo>
                <a:lnTo>
                  <a:pt x="6940305" y="2589877"/>
                </a:lnTo>
                <a:lnTo>
                  <a:pt x="7364154" y="2589877"/>
                </a:lnTo>
                <a:lnTo>
                  <a:pt x="7364154" y="1949595"/>
                </a:lnTo>
                <a:cubicBezTo>
                  <a:pt x="7364154" y="1865856"/>
                  <a:pt x="7383787" y="1804334"/>
                  <a:pt x="7423053" y="1765027"/>
                </a:cubicBezTo>
                <a:cubicBezTo>
                  <a:pt x="7466586" y="1721453"/>
                  <a:pt x="7520359" y="1699667"/>
                  <a:pt x="7584371" y="1699667"/>
                </a:cubicBezTo>
                <a:cubicBezTo>
                  <a:pt x="7654355" y="1699667"/>
                  <a:pt x="7706846" y="1724969"/>
                  <a:pt x="7741845" y="1775575"/>
                </a:cubicBezTo>
                <a:cubicBezTo>
                  <a:pt x="7765745" y="1809876"/>
                  <a:pt x="7777696" y="1879766"/>
                  <a:pt x="7777696" y="1985245"/>
                </a:cubicBezTo>
                <a:lnTo>
                  <a:pt x="7777696" y="2589877"/>
                </a:lnTo>
                <a:lnTo>
                  <a:pt x="8201545" y="2589877"/>
                </a:lnTo>
                <a:lnTo>
                  <a:pt x="8201545" y="1828496"/>
                </a:lnTo>
                <a:cubicBezTo>
                  <a:pt x="8201545" y="1670465"/>
                  <a:pt x="8155669" y="1551942"/>
                  <a:pt x="8063919" y="1472927"/>
                </a:cubicBezTo>
                <a:cubicBezTo>
                  <a:pt x="7983306" y="1403359"/>
                  <a:pt x="7878686" y="1368575"/>
                  <a:pt x="7750058" y="1368575"/>
                </a:cubicBezTo>
                <a:close/>
                <a:moveTo>
                  <a:pt x="5853898" y="1356981"/>
                </a:moveTo>
                <a:cubicBezTo>
                  <a:pt x="5708079" y="1356981"/>
                  <a:pt x="5578988" y="1405459"/>
                  <a:pt x="5466626" y="1502417"/>
                </a:cubicBezTo>
                <a:cubicBezTo>
                  <a:pt x="5325101" y="1624241"/>
                  <a:pt x="5254339" y="1787257"/>
                  <a:pt x="5254339" y="1991465"/>
                </a:cubicBezTo>
                <a:cubicBezTo>
                  <a:pt x="5254339" y="2192237"/>
                  <a:pt x="5323383" y="2353542"/>
                  <a:pt x="5461472" y="2475380"/>
                </a:cubicBezTo>
                <a:cubicBezTo>
                  <a:pt x="5577270" y="2577477"/>
                  <a:pt x="5709361" y="2628526"/>
                  <a:pt x="5857743" y="2628526"/>
                </a:cubicBezTo>
                <a:cubicBezTo>
                  <a:pt x="5949520" y="2628526"/>
                  <a:pt x="6031434" y="2608343"/>
                  <a:pt x="6103485" y="2567976"/>
                </a:cubicBezTo>
                <a:cubicBezTo>
                  <a:pt x="6144657" y="2544787"/>
                  <a:pt x="6185399" y="2507856"/>
                  <a:pt x="6225712" y="2457183"/>
                </a:cubicBezTo>
                <a:lnTo>
                  <a:pt x="6225712" y="2589877"/>
                </a:lnTo>
                <a:lnTo>
                  <a:pt x="6649560" y="2589877"/>
                </a:lnTo>
                <a:lnTo>
                  <a:pt x="6649560" y="1394341"/>
                </a:lnTo>
                <a:lnTo>
                  <a:pt x="6225712" y="1394341"/>
                </a:lnTo>
                <a:lnTo>
                  <a:pt x="6225712" y="1511576"/>
                </a:lnTo>
                <a:cubicBezTo>
                  <a:pt x="6180246" y="1464338"/>
                  <a:pt x="6136074" y="1430413"/>
                  <a:pt x="6093198" y="1409800"/>
                </a:cubicBezTo>
                <a:cubicBezTo>
                  <a:pt x="6018571" y="1374587"/>
                  <a:pt x="5938805" y="1356981"/>
                  <a:pt x="5853898" y="1356981"/>
                </a:cubicBezTo>
                <a:close/>
                <a:moveTo>
                  <a:pt x="2375403" y="831357"/>
                </a:moveTo>
                <a:lnTo>
                  <a:pt x="2375403" y="1212691"/>
                </a:lnTo>
                <a:lnTo>
                  <a:pt x="2747719" y="1212691"/>
                </a:lnTo>
                <a:lnTo>
                  <a:pt x="2747719" y="2589877"/>
                </a:lnTo>
                <a:lnTo>
                  <a:pt x="3205064" y="2589877"/>
                </a:lnTo>
                <a:lnTo>
                  <a:pt x="3205064" y="1212691"/>
                </a:lnTo>
                <a:lnTo>
                  <a:pt x="3583822" y="1212691"/>
                </a:lnTo>
                <a:lnTo>
                  <a:pt x="3583822" y="831357"/>
                </a:lnTo>
                <a:close/>
                <a:moveTo>
                  <a:pt x="8492880" y="654860"/>
                </a:moveTo>
                <a:lnTo>
                  <a:pt x="8492880" y="2589877"/>
                </a:lnTo>
                <a:lnTo>
                  <a:pt x="8916728" y="2589877"/>
                </a:lnTo>
                <a:lnTo>
                  <a:pt x="8916728" y="2102902"/>
                </a:lnTo>
                <a:lnTo>
                  <a:pt x="9381802" y="2589877"/>
                </a:lnTo>
                <a:lnTo>
                  <a:pt x="9974417" y="2589877"/>
                </a:lnTo>
                <a:lnTo>
                  <a:pt x="9339289" y="1945730"/>
                </a:lnTo>
                <a:lnTo>
                  <a:pt x="9938345" y="1394341"/>
                </a:lnTo>
                <a:lnTo>
                  <a:pt x="9358613" y="1394341"/>
                </a:lnTo>
                <a:lnTo>
                  <a:pt x="8916728" y="1824631"/>
                </a:lnTo>
                <a:lnTo>
                  <a:pt x="8916728" y="654860"/>
                </a:lnTo>
                <a:close/>
                <a:moveTo>
                  <a:pt x="3749431" y="654860"/>
                </a:moveTo>
                <a:lnTo>
                  <a:pt x="3749431" y="2589877"/>
                </a:lnTo>
                <a:lnTo>
                  <a:pt x="4173279" y="2589877"/>
                </a:lnTo>
                <a:lnTo>
                  <a:pt x="4173279" y="1949595"/>
                </a:lnTo>
                <a:cubicBezTo>
                  <a:pt x="4173279" y="1865856"/>
                  <a:pt x="4192912" y="1803904"/>
                  <a:pt x="4232179" y="1763739"/>
                </a:cubicBezTo>
                <a:cubicBezTo>
                  <a:pt x="4274853" y="1720165"/>
                  <a:pt x="4328625" y="1698378"/>
                  <a:pt x="4393496" y="1698378"/>
                </a:cubicBezTo>
                <a:cubicBezTo>
                  <a:pt x="4463480" y="1698378"/>
                  <a:pt x="4515972" y="1723681"/>
                  <a:pt x="4550970" y="1774287"/>
                </a:cubicBezTo>
                <a:cubicBezTo>
                  <a:pt x="4574871" y="1808588"/>
                  <a:pt x="4586821" y="1878907"/>
                  <a:pt x="4586821" y="1985245"/>
                </a:cubicBezTo>
                <a:lnTo>
                  <a:pt x="4586821" y="2589877"/>
                </a:lnTo>
                <a:lnTo>
                  <a:pt x="5010670" y="2589877"/>
                </a:lnTo>
                <a:lnTo>
                  <a:pt x="5010670" y="1828496"/>
                </a:lnTo>
                <a:cubicBezTo>
                  <a:pt x="5010670" y="1670465"/>
                  <a:pt x="4964794" y="1551942"/>
                  <a:pt x="4873044" y="1472927"/>
                </a:cubicBezTo>
                <a:cubicBezTo>
                  <a:pt x="4790713" y="1402500"/>
                  <a:pt x="4686093" y="1367287"/>
                  <a:pt x="4559183" y="1367287"/>
                </a:cubicBezTo>
                <a:cubicBezTo>
                  <a:pt x="4459702" y="1367287"/>
                  <a:pt x="4376091" y="1386611"/>
                  <a:pt x="4308348" y="1425260"/>
                </a:cubicBezTo>
                <a:cubicBezTo>
                  <a:pt x="4267177" y="1448449"/>
                  <a:pt x="4222154" y="1488386"/>
                  <a:pt x="4173279" y="1545071"/>
                </a:cubicBezTo>
                <a:lnTo>
                  <a:pt x="4173279" y="654860"/>
                </a:ln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20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5221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FDCBBAA-9163-1337-5E71-F7919C3C3579}"/>
              </a:ext>
            </a:extLst>
          </p:cNvPr>
          <p:cNvSpPr txBox="1"/>
          <p:nvPr/>
        </p:nvSpPr>
        <p:spPr>
          <a:xfrm>
            <a:off x="0" y="0"/>
            <a:ext cx="12192000" cy="6858000"/>
          </a:xfrm>
          <a:custGeom>
            <a:avLst/>
            <a:gdLst/>
            <a:ahLst/>
            <a:cxnLst/>
            <a:rect l="l" t="t" r="r" b="b"/>
            <a:pathLst>
              <a:path w="12192000" h="6858000">
                <a:moveTo>
                  <a:pt x="6231669" y="4876138"/>
                </a:moveTo>
                <a:cubicBezTo>
                  <a:pt x="6308604" y="4876138"/>
                  <a:pt x="6374217" y="4903101"/>
                  <a:pt x="6428506" y="4957028"/>
                </a:cubicBezTo>
                <a:cubicBezTo>
                  <a:pt x="6482796" y="5010956"/>
                  <a:pt x="6509941" y="5076749"/>
                  <a:pt x="6509941" y="5154409"/>
                </a:cubicBezTo>
                <a:cubicBezTo>
                  <a:pt x="6509941" y="5232928"/>
                  <a:pt x="6483010" y="5299151"/>
                  <a:pt x="6429150" y="5353078"/>
                </a:cubicBezTo>
                <a:cubicBezTo>
                  <a:pt x="6375290" y="5407005"/>
                  <a:pt x="6309463" y="5433969"/>
                  <a:pt x="6231669" y="5433969"/>
                </a:cubicBezTo>
                <a:cubicBezTo>
                  <a:pt x="6144468" y="5433969"/>
                  <a:pt x="6073511" y="5401178"/>
                  <a:pt x="6018799" y="5335596"/>
                </a:cubicBezTo>
                <a:cubicBezTo>
                  <a:pt x="5974339" y="5282963"/>
                  <a:pt x="5952110" y="5222568"/>
                  <a:pt x="5952110" y="5154409"/>
                </a:cubicBezTo>
                <a:cubicBezTo>
                  <a:pt x="5952110" y="5087109"/>
                  <a:pt x="5974339" y="5027143"/>
                  <a:pt x="6018799" y="4974511"/>
                </a:cubicBezTo>
                <a:cubicBezTo>
                  <a:pt x="6073511" y="4908929"/>
                  <a:pt x="6144468" y="4876138"/>
                  <a:pt x="6231669" y="4876138"/>
                </a:cubicBezTo>
                <a:close/>
                <a:moveTo>
                  <a:pt x="7187955" y="4556641"/>
                </a:moveTo>
                <a:lnTo>
                  <a:pt x="7187955" y="5315446"/>
                </a:lnTo>
                <a:cubicBezTo>
                  <a:pt x="7187955" y="5441698"/>
                  <a:pt x="7222309" y="5543474"/>
                  <a:pt x="7291019" y="5620771"/>
                </a:cubicBezTo>
                <a:cubicBezTo>
                  <a:pt x="7399235" y="5742730"/>
                  <a:pt x="7577449" y="5803709"/>
                  <a:pt x="7825660" y="5803709"/>
                </a:cubicBezTo>
                <a:cubicBezTo>
                  <a:pt x="7951913" y="5803709"/>
                  <a:pt x="8058842" y="5788679"/>
                  <a:pt x="8146445" y="5758619"/>
                </a:cubicBezTo>
                <a:cubicBezTo>
                  <a:pt x="8356866" y="5685615"/>
                  <a:pt x="8462077" y="5537891"/>
                  <a:pt x="8462077" y="5315446"/>
                </a:cubicBezTo>
                <a:lnTo>
                  <a:pt x="8462077" y="4556641"/>
                </a:lnTo>
                <a:lnTo>
                  <a:pt x="8038229" y="4556641"/>
                </a:lnTo>
                <a:lnTo>
                  <a:pt x="8038229" y="5234283"/>
                </a:lnTo>
                <a:cubicBezTo>
                  <a:pt x="8038229" y="5309004"/>
                  <a:pt x="8020300" y="5363972"/>
                  <a:pt x="7984443" y="5399185"/>
                </a:cubicBezTo>
                <a:cubicBezTo>
                  <a:pt x="7946022" y="5436975"/>
                  <a:pt x="7893095" y="5455870"/>
                  <a:pt x="7825660" y="5455870"/>
                </a:cubicBezTo>
                <a:cubicBezTo>
                  <a:pt x="7757367" y="5455870"/>
                  <a:pt x="7704010" y="5436975"/>
                  <a:pt x="7665590" y="5399185"/>
                </a:cubicBezTo>
                <a:cubicBezTo>
                  <a:pt x="7629732" y="5363972"/>
                  <a:pt x="7611804" y="5309004"/>
                  <a:pt x="7611804" y="5234283"/>
                </a:cubicBezTo>
                <a:lnTo>
                  <a:pt x="7611804" y="4556641"/>
                </a:lnTo>
                <a:close/>
                <a:moveTo>
                  <a:pt x="6244552" y="4512839"/>
                </a:moveTo>
                <a:cubicBezTo>
                  <a:pt x="5998918" y="4512839"/>
                  <a:pt x="5809539" y="4585413"/>
                  <a:pt x="5676415" y="4730560"/>
                </a:cubicBezTo>
                <a:cubicBezTo>
                  <a:pt x="5566481" y="4850801"/>
                  <a:pt x="5511513" y="4988649"/>
                  <a:pt x="5511513" y="5144103"/>
                </a:cubicBezTo>
                <a:cubicBezTo>
                  <a:pt x="5511513" y="5316734"/>
                  <a:pt x="5566051" y="5462311"/>
                  <a:pt x="5675127" y="5580834"/>
                </a:cubicBezTo>
                <a:cubicBezTo>
                  <a:pt x="5807391" y="5725123"/>
                  <a:pt x="5992905" y="5797267"/>
                  <a:pt x="6231669" y="5797267"/>
                </a:cubicBezTo>
                <a:cubicBezTo>
                  <a:pt x="6469574" y="5797267"/>
                  <a:pt x="6654659" y="5725123"/>
                  <a:pt x="6786924" y="5580834"/>
                </a:cubicBezTo>
                <a:cubicBezTo>
                  <a:pt x="6895999" y="5462311"/>
                  <a:pt x="6950537" y="5320170"/>
                  <a:pt x="6950537" y="5154409"/>
                </a:cubicBezTo>
                <a:cubicBezTo>
                  <a:pt x="6950537" y="4990366"/>
                  <a:pt x="6895570" y="4849083"/>
                  <a:pt x="6785636" y="4730560"/>
                </a:cubicBezTo>
                <a:cubicBezTo>
                  <a:pt x="6650794" y="4585413"/>
                  <a:pt x="6470433" y="4512839"/>
                  <a:pt x="6244552" y="4512839"/>
                </a:cubicBezTo>
                <a:close/>
                <a:moveTo>
                  <a:pt x="3696759" y="3993656"/>
                </a:moveTo>
                <a:lnTo>
                  <a:pt x="4333176" y="4907057"/>
                </a:lnTo>
                <a:lnTo>
                  <a:pt x="4333176" y="5752177"/>
                </a:lnTo>
                <a:lnTo>
                  <a:pt x="4790520" y="5752177"/>
                </a:lnTo>
                <a:lnTo>
                  <a:pt x="4790520" y="4907057"/>
                </a:lnTo>
                <a:lnTo>
                  <a:pt x="5448838" y="3993656"/>
                </a:lnTo>
                <a:lnTo>
                  <a:pt x="4894872" y="3993656"/>
                </a:lnTo>
                <a:lnTo>
                  <a:pt x="4575375" y="4472902"/>
                </a:lnTo>
                <a:lnTo>
                  <a:pt x="4242995" y="3993656"/>
                </a:lnTo>
                <a:close/>
                <a:moveTo>
                  <a:pt x="5966765" y="1721567"/>
                </a:moveTo>
                <a:cubicBezTo>
                  <a:pt x="6041982" y="1721567"/>
                  <a:pt x="6106092" y="1747853"/>
                  <a:pt x="6159092" y="1800425"/>
                </a:cubicBezTo>
                <a:cubicBezTo>
                  <a:pt x="6212094" y="1852997"/>
                  <a:pt x="6238595" y="1916892"/>
                  <a:pt x="6238595" y="1992109"/>
                </a:cubicBezTo>
                <a:cubicBezTo>
                  <a:pt x="6238595" y="2068186"/>
                  <a:pt x="6212308" y="2132295"/>
                  <a:pt x="6159737" y="2184437"/>
                </a:cubicBezTo>
                <a:cubicBezTo>
                  <a:pt x="6107165" y="2236579"/>
                  <a:pt x="6042841" y="2262651"/>
                  <a:pt x="5966765" y="2262651"/>
                </a:cubicBezTo>
                <a:cubicBezTo>
                  <a:pt x="5882140" y="2262651"/>
                  <a:pt x="5813330" y="2231020"/>
                  <a:pt x="5760335" y="2167760"/>
                </a:cubicBezTo>
                <a:cubicBezTo>
                  <a:pt x="5716735" y="2116483"/>
                  <a:pt x="5694935" y="2057933"/>
                  <a:pt x="5694935" y="1992109"/>
                </a:cubicBezTo>
                <a:cubicBezTo>
                  <a:pt x="5694935" y="1926285"/>
                  <a:pt x="5716735" y="1867735"/>
                  <a:pt x="5760335" y="1816458"/>
                </a:cubicBezTo>
                <a:cubicBezTo>
                  <a:pt x="5814190" y="1753198"/>
                  <a:pt x="5882999" y="1721567"/>
                  <a:pt x="5966765" y="1721567"/>
                </a:cubicBezTo>
                <a:close/>
                <a:moveTo>
                  <a:pt x="7750058" y="1368575"/>
                </a:moveTo>
                <a:cubicBezTo>
                  <a:pt x="7649719" y="1368575"/>
                  <a:pt x="7566107" y="1387470"/>
                  <a:pt x="7499223" y="1425260"/>
                </a:cubicBezTo>
                <a:cubicBezTo>
                  <a:pt x="7458051" y="1448449"/>
                  <a:pt x="7413028" y="1488386"/>
                  <a:pt x="7364154" y="1545071"/>
                </a:cubicBezTo>
                <a:lnTo>
                  <a:pt x="7364154" y="1394341"/>
                </a:lnTo>
                <a:lnTo>
                  <a:pt x="6940305" y="1394341"/>
                </a:lnTo>
                <a:lnTo>
                  <a:pt x="6940305" y="2589877"/>
                </a:lnTo>
                <a:lnTo>
                  <a:pt x="7364154" y="2589877"/>
                </a:lnTo>
                <a:lnTo>
                  <a:pt x="7364154" y="1949595"/>
                </a:lnTo>
                <a:cubicBezTo>
                  <a:pt x="7364154" y="1865856"/>
                  <a:pt x="7383787" y="1804334"/>
                  <a:pt x="7423053" y="1765027"/>
                </a:cubicBezTo>
                <a:cubicBezTo>
                  <a:pt x="7466586" y="1721453"/>
                  <a:pt x="7520359" y="1699667"/>
                  <a:pt x="7584371" y="1699667"/>
                </a:cubicBezTo>
                <a:cubicBezTo>
                  <a:pt x="7654355" y="1699667"/>
                  <a:pt x="7706846" y="1724969"/>
                  <a:pt x="7741845" y="1775575"/>
                </a:cubicBezTo>
                <a:cubicBezTo>
                  <a:pt x="7765745" y="1809876"/>
                  <a:pt x="7777696" y="1879766"/>
                  <a:pt x="7777696" y="1985245"/>
                </a:cubicBezTo>
                <a:lnTo>
                  <a:pt x="7777696" y="2589877"/>
                </a:lnTo>
                <a:lnTo>
                  <a:pt x="8201545" y="2589877"/>
                </a:lnTo>
                <a:lnTo>
                  <a:pt x="8201545" y="1828496"/>
                </a:lnTo>
                <a:cubicBezTo>
                  <a:pt x="8201545" y="1670465"/>
                  <a:pt x="8155669" y="1551942"/>
                  <a:pt x="8063919" y="1472927"/>
                </a:cubicBezTo>
                <a:cubicBezTo>
                  <a:pt x="7983306" y="1403359"/>
                  <a:pt x="7878686" y="1368575"/>
                  <a:pt x="7750058" y="1368575"/>
                </a:cubicBezTo>
                <a:close/>
                <a:moveTo>
                  <a:pt x="5853898" y="1356981"/>
                </a:moveTo>
                <a:cubicBezTo>
                  <a:pt x="5708079" y="1356981"/>
                  <a:pt x="5578988" y="1405459"/>
                  <a:pt x="5466626" y="1502417"/>
                </a:cubicBezTo>
                <a:cubicBezTo>
                  <a:pt x="5325101" y="1624241"/>
                  <a:pt x="5254339" y="1787257"/>
                  <a:pt x="5254339" y="1991465"/>
                </a:cubicBezTo>
                <a:cubicBezTo>
                  <a:pt x="5254339" y="2192237"/>
                  <a:pt x="5323383" y="2353542"/>
                  <a:pt x="5461472" y="2475380"/>
                </a:cubicBezTo>
                <a:cubicBezTo>
                  <a:pt x="5577270" y="2577477"/>
                  <a:pt x="5709361" y="2628526"/>
                  <a:pt x="5857743" y="2628526"/>
                </a:cubicBezTo>
                <a:cubicBezTo>
                  <a:pt x="5949520" y="2628526"/>
                  <a:pt x="6031434" y="2608343"/>
                  <a:pt x="6103485" y="2567976"/>
                </a:cubicBezTo>
                <a:cubicBezTo>
                  <a:pt x="6144657" y="2544787"/>
                  <a:pt x="6185399" y="2507856"/>
                  <a:pt x="6225712" y="2457183"/>
                </a:cubicBezTo>
                <a:lnTo>
                  <a:pt x="6225712" y="2589877"/>
                </a:lnTo>
                <a:lnTo>
                  <a:pt x="6649560" y="2589877"/>
                </a:lnTo>
                <a:lnTo>
                  <a:pt x="6649560" y="1394341"/>
                </a:lnTo>
                <a:lnTo>
                  <a:pt x="6225712" y="1394341"/>
                </a:lnTo>
                <a:lnTo>
                  <a:pt x="6225712" y="1511576"/>
                </a:lnTo>
                <a:cubicBezTo>
                  <a:pt x="6180246" y="1464338"/>
                  <a:pt x="6136074" y="1430413"/>
                  <a:pt x="6093198" y="1409800"/>
                </a:cubicBezTo>
                <a:cubicBezTo>
                  <a:pt x="6018571" y="1374587"/>
                  <a:pt x="5938805" y="1356981"/>
                  <a:pt x="5853898" y="1356981"/>
                </a:cubicBezTo>
                <a:close/>
                <a:moveTo>
                  <a:pt x="2375403" y="831357"/>
                </a:moveTo>
                <a:lnTo>
                  <a:pt x="2375403" y="1212691"/>
                </a:lnTo>
                <a:lnTo>
                  <a:pt x="2747719" y="1212691"/>
                </a:lnTo>
                <a:lnTo>
                  <a:pt x="2747719" y="2589877"/>
                </a:lnTo>
                <a:lnTo>
                  <a:pt x="3205064" y="2589877"/>
                </a:lnTo>
                <a:lnTo>
                  <a:pt x="3205064" y="1212691"/>
                </a:lnTo>
                <a:lnTo>
                  <a:pt x="3583822" y="1212691"/>
                </a:lnTo>
                <a:lnTo>
                  <a:pt x="3583822" y="831357"/>
                </a:lnTo>
                <a:close/>
                <a:moveTo>
                  <a:pt x="8492880" y="654860"/>
                </a:moveTo>
                <a:lnTo>
                  <a:pt x="8492880" y="2589877"/>
                </a:lnTo>
                <a:lnTo>
                  <a:pt x="8916728" y="2589877"/>
                </a:lnTo>
                <a:lnTo>
                  <a:pt x="8916728" y="2102902"/>
                </a:lnTo>
                <a:lnTo>
                  <a:pt x="9381802" y="2589877"/>
                </a:lnTo>
                <a:lnTo>
                  <a:pt x="9974417" y="2589877"/>
                </a:lnTo>
                <a:lnTo>
                  <a:pt x="9339289" y="1945730"/>
                </a:lnTo>
                <a:lnTo>
                  <a:pt x="9938345" y="1394341"/>
                </a:lnTo>
                <a:lnTo>
                  <a:pt x="9358613" y="1394341"/>
                </a:lnTo>
                <a:lnTo>
                  <a:pt x="8916728" y="1824631"/>
                </a:lnTo>
                <a:lnTo>
                  <a:pt x="8916728" y="654860"/>
                </a:lnTo>
                <a:close/>
                <a:moveTo>
                  <a:pt x="3749431" y="654860"/>
                </a:moveTo>
                <a:lnTo>
                  <a:pt x="3749431" y="2589877"/>
                </a:lnTo>
                <a:lnTo>
                  <a:pt x="4173279" y="2589877"/>
                </a:lnTo>
                <a:lnTo>
                  <a:pt x="4173279" y="1949595"/>
                </a:lnTo>
                <a:cubicBezTo>
                  <a:pt x="4173279" y="1865856"/>
                  <a:pt x="4192912" y="1803904"/>
                  <a:pt x="4232179" y="1763739"/>
                </a:cubicBezTo>
                <a:cubicBezTo>
                  <a:pt x="4274853" y="1720165"/>
                  <a:pt x="4328625" y="1698378"/>
                  <a:pt x="4393496" y="1698378"/>
                </a:cubicBezTo>
                <a:cubicBezTo>
                  <a:pt x="4463480" y="1698378"/>
                  <a:pt x="4515972" y="1723681"/>
                  <a:pt x="4550970" y="1774287"/>
                </a:cubicBezTo>
                <a:cubicBezTo>
                  <a:pt x="4574871" y="1808588"/>
                  <a:pt x="4586821" y="1878907"/>
                  <a:pt x="4586821" y="1985245"/>
                </a:cubicBezTo>
                <a:lnTo>
                  <a:pt x="4586821" y="2589877"/>
                </a:lnTo>
                <a:lnTo>
                  <a:pt x="5010670" y="2589877"/>
                </a:lnTo>
                <a:lnTo>
                  <a:pt x="5010670" y="1828496"/>
                </a:lnTo>
                <a:cubicBezTo>
                  <a:pt x="5010670" y="1670465"/>
                  <a:pt x="4964794" y="1551942"/>
                  <a:pt x="4873044" y="1472927"/>
                </a:cubicBezTo>
                <a:cubicBezTo>
                  <a:pt x="4790713" y="1402500"/>
                  <a:pt x="4686093" y="1367287"/>
                  <a:pt x="4559183" y="1367287"/>
                </a:cubicBezTo>
                <a:cubicBezTo>
                  <a:pt x="4459702" y="1367287"/>
                  <a:pt x="4376091" y="1386611"/>
                  <a:pt x="4308348" y="1425260"/>
                </a:cubicBezTo>
                <a:cubicBezTo>
                  <a:pt x="4267177" y="1448449"/>
                  <a:pt x="4222154" y="1488386"/>
                  <a:pt x="4173279" y="1545071"/>
                </a:cubicBezTo>
                <a:lnTo>
                  <a:pt x="4173279" y="654860"/>
                </a:ln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20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64919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alphaModFix amt="50000"/>
            <a:extLst>
              <a:ext uri="{BEBA8EAE-BF5A-486C-A8C5-ECC9F3942E4B}">
                <a14:imgProps xmlns:a14="http://schemas.microsoft.com/office/drawing/2010/main">
                  <a14:imgLayer r:embed="rId3">
                    <a14:imgEffect>
                      <a14:colorTemperature colorTemp="115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428017"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11872"/>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41EEB82C-C664-E552-7C5F-E6B2450C866D}"/>
              </a:ext>
            </a:extLst>
          </p:cNvPr>
          <p:cNvGrpSpPr/>
          <p:nvPr/>
        </p:nvGrpSpPr>
        <p:grpSpPr>
          <a:xfrm>
            <a:off x="463684" y="7591004"/>
            <a:ext cx="11407302" cy="4044207"/>
            <a:chOff x="356681" y="1569583"/>
            <a:chExt cx="11407302" cy="4044207"/>
          </a:xfrm>
        </p:grpSpPr>
        <p:sp>
          <p:nvSpPr>
            <p:cNvPr id="13" name="Rectangle: Rounded Corners 12">
              <a:extLst>
                <a:ext uri="{FF2B5EF4-FFF2-40B4-BE49-F238E27FC236}">
                  <a16:creationId xmlns:a16="http://schemas.microsoft.com/office/drawing/2014/main" id="{F52B0FB5-E9DC-148F-75E4-F0DA7D36886F}"/>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9E23706B-DD7B-D4C4-352D-A8A3D46AE5BD}"/>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09475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BEBA8EAE-BF5A-486C-A8C5-ECC9F3942E4B}">
                <a14:imgProps xmlns:a14="http://schemas.microsoft.com/office/drawing/2010/main">
                  <a14:imgLayer r:embed="rId3">
                    <a14:imgEffect>
                      <a14:colorTemperature colorTemp="115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11872"/>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41EEB82C-C664-E552-7C5F-E6B2450C866D}"/>
              </a:ext>
            </a:extLst>
          </p:cNvPr>
          <p:cNvGrpSpPr/>
          <p:nvPr/>
        </p:nvGrpSpPr>
        <p:grpSpPr>
          <a:xfrm>
            <a:off x="463684" y="2059395"/>
            <a:ext cx="11407302" cy="4044207"/>
            <a:chOff x="356681" y="1569583"/>
            <a:chExt cx="11407302" cy="4044207"/>
          </a:xfrm>
        </p:grpSpPr>
        <p:sp>
          <p:nvSpPr>
            <p:cNvPr id="13" name="Rectangle: Rounded Corners 12">
              <a:extLst>
                <a:ext uri="{FF2B5EF4-FFF2-40B4-BE49-F238E27FC236}">
                  <a16:creationId xmlns:a16="http://schemas.microsoft.com/office/drawing/2014/main" id="{F52B0FB5-E9DC-148F-75E4-F0DA7D36886F}"/>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9E23706B-DD7B-D4C4-352D-A8A3D46AE5BD}"/>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33204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000" r="-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392349" y="3511872"/>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4529CBE-A7EA-18A8-4ED5-1831486B488C}"/>
              </a:ext>
            </a:extLst>
          </p:cNvPr>
          <p:cNvGrpSpPr/>
          <p:nvPr/>
        </p:nvGrpSpPr>
        <p:grpSpPr>
          <a:xfrm>
            <a:off x="463684" y="10068864"/>
            <a:ext cx="11407302" cy="4044207"/>
            <a:chOff x="356681" y="1569583"/>
            <a:chExt cx="11407302" cy="4044207"/>
          </a:xfrm>
        </p:grpSpPr>
        <p:sp>
          <p:nvSpPr>
            <p:cNvPr id="19" name="Rectangle: Rounded Corners 18">
              <a:extLst>
                <a:ext uri="{FF2B5EF4-FFF2-40B4-BE49-F238E27FC236}">
                  <a16:creationId xmlns:a16="http://schemas.microsoft.com/office/drawing/2014/main" id="{E05F2C44-2813-257B-E836-6F0FC2BDF122}"/>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EB8143F1-F44D-9A8F-995A-AC9DE1B92D64}"/>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
        <p:nvSpPr>
          <p:cNvPr id="21" name="Rectangle: Rounded Corners 20">
            <a:extLst>
              <a:ext uri="{FF2B5EF4-FFF2-40B4-BE49-F238E27FC236}">
                <a16:creationId xmlns:a16="http://schemas.microsoft.com/office/drawing/2014/main" id="{256B2AAF-8101-7D64-9BD2-3AD8886CDAA0}"/>
              </a:ext>
            </a:extLst>
          </p:cNvPr>
          <p:cNvSpPr/>
          <p:nvPr/>
        </p:nvSpPr>
        <p:spPr>
          <a:xfrm>
            <a:off x="392349" y="-4559191"/>
            <a:ext cx="11407302" cy="3628974"/>
          </a:xfrm>
          <a:prstGeom prst="roundRect">
            <a:avLst>
              <a:gd name="adj" fmla="val 10368"/>
            </a:avLst>
          </a:prstGeom>
          <a:no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5285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000" r="-1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2F7859B-D4A2-6B8A-27D8-B7C5DC8037CE}"/>
              </a:ext>
            </a:extLst>
          </p:cNvPr>
          <p:cNvSpPr txBox="1"/>
          <p:nvPr/>
        </p:nvSpPr>
        <p:spPr>
          <a:xfrm>
            <a:off x="863600" y="4855815"/>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Bahagian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tersebut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diarahkan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untuk</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berpindah</a:t>
            </a:r>
            <a:r>
              <a:rPr lang="en-GB" sz="2400" dirty="0">
                <a:solidFill>
                  <a:schemeClr val="tx1"/>
                </a:solidFill>
                <a:latin typeface="Arial" panose="020B0604020202020204" pitchFamily="34" charset="0"/>
                <a:cs typeface="Arial" panose="020B0604020202020204" pitchFamily="34" charset="0"/>
              </a:rPr>
              <a:t> di Bukit </a:t>
            </a:r>
            <a:r>
              <a:rPr lang="en-GB" sz="2400" dirty="0" err="1">
                <a:solidFill>
                  <a:schemeClr val="tx1"/>
                </a:solidFill>
                <a:latin typeface="Arial" panose="020B0604020202020204" pitchFamily="34" charset="0"/>
                <a:cs typeface="Arial" panose="020B0604020202020204" pitchFamily="34" charset="0"/>
              </a:rPr>
              <a:t>Ilmu</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daerah</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Machang</a:t>
            </a:r>
            <a:r>
              <a:rPr lang="en-GB" sz="2400" dirty="0">
                <a:solidFill>
                  <a:schemeClr val="tx1"/>
                </a:solidFill>
                <a:latin typeface="Arial" panose="020B0604020202020204" pitchFamily="34" charset="0"/>
                <a:cs typeface="Arial" panose="020B0604020202020204" pitchFamily="34" charset="0"/>
              </a:rPr>
              <a:t> pada 1996</a:t>
            </a:r>
          </a:p>
        </p:txBody>
      </p:sp>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392349" y="1669521"/>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4529CBE-A7EA-18A8-4ED5-1831486B488C}"/>
              </a:ext>
            </a:extLst>
          </p:cNvPr>
          <p:cNvGrpSpPr/>
          <p:nvPr/>
        </p:nvGrpSpPr>
        <p:grpSpPr>
          <a:xfrm>
            <a:off x="463684" y="10068864"/>
            <a:ext cx="11407302" cy="4044207"/>
            <a:chOff x="356681" y="1569583"/>
            <a:chExt cx="11407302" cy="4044207"/>
          </a:xfrm>
        </p:grpSpPr>
        <p:sp>
          <p:nvSpPr>
            <p:cNvPr id="19" name="Rectangle: Rounded Corners 18">
              <a:extLst>
                <a:ext uri="{FF2B5EF4-FFF2-40B4-BE49-F238E27FC236}">
                  <a16:creationId xmlns:a16="http://schemas.microsoft.com/office/drawing/2014/main" id="{E05F2C44-2813-257B-E836-6F0FC2BDF122}"/>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EB8143F1-F44D-9A8F-995A-AC9DE1B92D64}"/>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
        <p:nvSpPr>
          <p:cNvPr id="21" name="Rectangle: Rounded Corners 20">
            <a:extLst>
              <a:ext uri="{FF2B5EF4-FFF2-40B4-BE49-F238E27FC236}">
                <a16:creationId xmlns:a16="http://schemas.microsoft.com/office/drawing/2014/main" id="{256B2AAF-8101-7D64-9BD2-3AD8886CDAA0}"/>
              </a:ext>
            </a:extLst>
          </p:cNvPr>
          <p:cNvSpPr/>
          <p:nvPr/>
        </p:nvSpPr>
        <p:spPr>
          <a:xfrm>
            <a:off x="392349" y="2969390"/>
            <a:ext cx="11407302" cy="3628974"/>
          </a:xfrm>
          <a:prstGeom prst="roundRect">
            <a:avLst>
              <a:gd name="adj" fmla="val 10368"/>
            </a:avLst>
          </a:prstGeom>
          <a:no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57D2A6A-588C-5521-209E-C0662D5A0329}"/>
              </a:ext>
            </a:extLst>
          </p:cNvPr>
          <p:cNvSpPr txBox="1"/>
          <p:nvPr/>
        </p:nvSpPr>
        <p:spPr>
          <a:xfrm>
            <a:off x="863600" y="3429000"/>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Pejabat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Pentadbiran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secara</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rasmi</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memulakan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operasi</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Kampus</a:t>
            </a:r>
            <a:r>
              <a:rPr lang="en-GB" sz="2400" dirty="0">
                <a:solidFill>
                  <a:schemeClr val="tx1"/>
                </a:solidFill>
                <a:latin typeface="Arial" panose="020B0604020202020204" pitchFamily="34" charset="0"/>
                <a:cs typeface="Arial" panose="020B0604020202020204" pitchFamily="34" charset="0"/>
              </a:rPr>
              <a:t> Kem </a:t>
            </a:r>
            <a:r>
              <a:rPr lang="en-GB" sz="2400" dirty="0" err="1">
                <a:solidFill>
                  <a:schemeClr val="tx1"/>
                </a:solidFill>
                <a:latin typeface="Arial" panose="020B0604020202020204" pitchFamily="34" charset="0"/>
                <a:cs typeface="Arial" panose="020B0604020202020204" pitchFamily="34" charset="0"/>
              </a:rPr>
              <a:t>Kijang</a:t>
            </a:r>
            <a:r>
              <a:rPr lang="en-GB" sz="2400" dirty="0">
                <a:solidFill>
                  <a:schemeClr val="tx1"/>
                </a:solidFill>
                <a:latin typeface="Arial" panose="020B0604020202020204" pitchFamily="34" charset="0"/>
                <a:cs typeface="Arial" panose="020B0604020202020204" pitchFamily="34" charset="0"/>
              </a:rPr>
              <a:t> Pantai Cahaya </a:t>
            </a:r>
            <a:r>
              <a:rPr lang="en-GB" sz="2400" dirty="0" err="1">
                <a:solidFill>
                  <a:schemeClr val="tx1"/>
                </a:solidFill>
                <a:latin typeface="Arial" panose="020B0604020202020204" pitchFamily="34" charset="0"/>
                <a:cs typeface="Arial" panose="020B0604020202020204" pitchFamily="34" charset="0"/>
              </a:rPr>
              <a:t>Bulan</a:t>
            </a:r>
            <a:r>
              <a:rPr lang="en-GB" sz="2400" dirty="0">
                <a:solidFill>
                  <a:schemeClr val="tx1"/>
                </a:solidFill>
                <a:latin typeface="Arial" panose="020B0604020202020204" pitchFamily="34" charset="0"/>
                <a:cs typeface="Arial" panose="020B0604020202020204" pitchFamily="34" charset="0"/>
              </a:rPr>
              <a:t>, Kota Bharu Kelantan</a:t>
            </a:r>
          </a:p>
        </p:txBody>
      </p:sp>
    </p:spTree>
    <p:extLst>
      <p:ext uri="{BB962C8B-B14F-4D97-AF65-F5344CB8AC3E}">
        <p14:creationId xmlns:p14="http://schemas.microsoft.com/office/powerpoint/2010/main" val="14632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TotalTime>
  <Words>4371</Words>
  <Application>Microsoft Office PowerPoint</Application>
  <PresentationFormat>Widescreen</PresentationFormat>
  <Paragraphs>672</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Aharoni</vt:lpstr>
      <vt:lpstr>Aptos</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Alexanderia</dc:creator>
  <cp:lastModifiedBy>David Alexanderia</cp:lastModifiedBy>
  <cp:revision>1</cp:revision>
  <dcterms:created xsi:type="dcterms:W3CDTF">2024-05-11T09:11:04Z</dcterms:created>
  <dcterms:modified xsi:type="dcterms:W3CDTF">2024-05-21T02:56:15Z</dcterms:modified>
</cp:coreProperties>
</file>